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1538"/>
  </p:normalViewPr>
  <p:slideViewPr>
    <p:cSldViewPr snapToGrid="0" snapToObjects="1">
      <p:cViewPr varScale="1">
        <p:scale>
          <a:sx n="91" d="100"/>
          <a:sy n="91" d="100"/>
        </p:scale>
        <p:origin x="12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B09B870-072E-7147-BC87-3323CEDA1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F49B109-5850-EA46-8162-A7AFDB201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FDEBBC1-72F6-DF4D-8F9C-6C9360230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1BFCA52-EE87-C144-96F2-BAE9D5904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311D2FD-A454-C04A-9DD6-BC010431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8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E6C2F1C-6DFB-054C-8EAA-6282F529B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8CF818F3-16C1-6B48-BE17-8556EC003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AE4BA61-3B56-A941-AF77-743650BE1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0C047F9-1E5E-4140-A4F7-CFE543536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17174CA-E73A-E148-A783-3CB97BBB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8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5A379219-E27F-4547-97CB-C1B71B948F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6D59A6C6-7DFC-5442-8904-2943DE402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DFB490B-C6A4-B449-AFB4-2CFCF3C65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3D44C61-A1B0-A548-B1A4-26B05227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EB8C8E5-386A-EC47-BF01-95310D41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34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C9ACF3-0F39-9C43-B3AD-920851D08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DF803E4-2C4B-3049-B333-DA80C4233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801D896-5525-0A4E-9AB5-53D0E4958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DA10264-6DF3-6647-9553-CBC30E24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8680DE3-0FE5-8840-B374-1D71F112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1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CF01F03-1D7C-7946-816D-243317F90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D4E1010-BA43-984A-9316-4491EC6D4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762CF96-8FD3-AC4B-ADEC-776CE610F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01491DF-26DE-D540-BDC4-5A1ECD0C9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9F765A-C475-4B44-B3A7-9F92A845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96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DB8B866-15B3-884E-8A53-C30D939C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942E9A4-EE71-6C4F-AC3A-5E260A273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4CBECAB-0802-4345-9158-9059D03CA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8B8B0B3B-01BC-D649-B3FE-8BA0FAF8D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461ED03-47BE-6F49-98CA-6A763EDBF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3B821D3-D8C3-DA47-997C-12F0347EA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14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83F56E-0608-1840-892B-7BE8ABC9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C380533-E43C-404D-8E24-923CBEF69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C49F525A-DCC5-9749-A412-DAFBD270F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65D458D4-993D-EA4B-9AAC-95C5D14C2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75C3E53B-B4B8-4C49-AB0E-CD6BCFE14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B122524-3F23-A746-A9A5-2651E71BE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09A35B4-263E-6243-BEC2-DA372F74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F43F9625-843A-F44C-90E4-8AB1CF8A4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8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FBD4B2-DFD7-4F4F-8B06-DFFB5705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B45AFEAD-8D3E-AD46-B1D4-F0FCD4430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1FB575A-E391-A44A-B4F2-CBB2CB109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E28D177-10B2-7A47-9408-C0774B2E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71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3C5349D8-0088-2C4E-8DF0-260B7EE5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457C62E1-6F0C-034B-AED5-6F28CAFAA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3F93E3C-EF53-9946-8061-272996BC8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1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788C5E-E357-0341-8854-06EB7A666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5E656F0-4EBD-B248-A169-A2563DCA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4E8F328-3B42-B243-B384-D071F4986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571895B-0ADF-CF42-B05D-71EEDE49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7E81CB8-3189-5A4D-A6E1-EE617D3E7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60513C6-0160-E141-A705-38C5868A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49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2AD03FF-5FAE-A24C-B23D-888FAAAFD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751ED52B-6127-4F4A-8BC2-4092C5DED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AE45738-91F1-7749-8C8F-BAC5BC7F4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F3E5472-79CF-004A-BC3C-B5F4E89A7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06AA699-E6FC-1147-B030-7D141CBB5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687F7F2-2499-784C-BA01-F944B013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7FD41230-5DA6-2242-BF5F-FE74664EB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BEEA73F-F8BF-7343-B20A-27738DD7D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4D4E5A9-6808-C94B-BC05-C2CFE0C91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6C8E6-DE64-2A45-B0AE-9DB5D2CDF89A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16F23DC-30F8-F74E-BC0E-6E98650C5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720C6A4-75C0-9345-81E0-E682334BC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E40C6-519B-CF4C-8FC3-7307022C5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76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D6D08FB2-4D8F-1F4F-907C-0608D1590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87" y="1856869"/>
            <a:ext cx="11906373" cy="216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66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71082DF-4495-BF43-8631-3637C6186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6057" y="34290"/>
            <a:ext cx="5395943" cy="1200150"/>
          </a:xfrm>
        </p:spPr>
        <p:txBody>
          <a:bodyPr>
            <a:normAutofit fontScale="90000"/>
          </a:bodyPr>
          <a:lstStyle/>
          <a:p>
            <a:r>
              <a:rPr lang="fr-FR" sz="8800" b="1" dirty="0"/>
              <a:t>Présentation</a:t>
            </a:r>
            <a:endParaRPr lang="fr-FR" sz="66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1C59DF8-08FD-524E-A1A6-1FECED715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1268730"/>
            <a:ext cx="11430000" cy="5509260"/>
          </a:xfrm>
        </p:spPr>
        <p:txBody>
          <a:bodyPr>
            <a:normAutofit/>
          </a:bodyPr>
          <a:lstStyle/>
          <a:p>
            <a:pPr lvl="0"/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800" b="1" dirty="0"/>
              <a:t>Accueil</a:t>
            </a:r>
            <a:r>
              <a:rPr lang="fr-FR" sz="2800" dirty="0"/>
              <a:t> par les Doyens des Facultés de Médecine (Pierre-Yves Robert) et de Pharmacie (Jean-Luc </a:t>
            </a:r>
            <a:r>
              <a:rPr lang="fr-FR" sz="2800" dirty="0" err="1"/>
              <a:t>Duroux</a:t>
            </a:r>
            <a:r>
              <a:rPr lang="fr-FR" sz="2800" dirty="0"/>
              <a:t>) </a:t>
            </a:r>
          </a:p>
          <a:p>
            <a:pPr lvl="0" algn="l"/>
            <a:endParaRPr lang="fr-FR" sz="2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800" b="1" dirty="0"/>
              <a:t>Ouverture du Colloque </a:t>
            </a:r>
            <a:r>
              <a:rPr lang="fr-FR" sz="2800" dirty="0"/>
              <a:t>par </a:t>
            </a:r>
            <a:r>
              <a:rPr lang="fr-FR" dirty="0"/>
              <a:t> 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fr-FR" sz="2400" dirty="0"/>
              <a:t>Jean-Christophe Rousseau Directeur Général Adjoint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fr-FR" sz="2400" dirty="0"/>
              <a:t>Jean-Yves Salle Président de la CME du CHU </a:t>
            </a:r>
            <a:r>
              <a:rPr lang="fr-FR" sz="2400" dirty="0" err="1"/>
              <a:t>Dupuytren</a:t>
            </a:r>
            <a:endParaRPr lang="fr-FR" sz="2400" dirty="0"/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fr-FR" sz="2400" dirty="0"/>
              <a:t>Mme Michèle Dupuy </a:t>
            </a:r>
            <a:r>
              <a:rPr lang="fr-FR" dirty="0"/>
              <a:t>Responsable du Département système d’information en santé et télémédecine à l'ARS Nouvelle-Aquitaine.</a:t>
            </a:r>
            <a:endParaRPr lang="fr-FR" sz="2400" dirty="0"/>
          </a:p>
          <a:p>
            <a:pPr lvl="0" algn="l"/>
            <a:endParaRPr lang="fr-FR" sz="2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800" b="1" dirty="0"/>
              <a:t>Informations</a:t>
            </a:r>
            <a:r>
              <a:rPr lang="fr-FR" sz="2800" dirty="0"/>
              <a:t> sur le Colloque par les </a:t>
            </a:r>
            <a:r>
              <a:rPr lang="fr-FR" sz="2800" dirty="0" err="1"/>
              <a:t>Prs</a:t>
            </a:r>
            <a:r>
              <a:rPr lang="fr-FR" sz="2800" dirty="0"/>
              <a:t>. Jean-Jacques  Moreau et Achille </a:t>
            </a:r>
            <a:r>
              <a:rPr lang="fr-FR" sz="2800" dirty="0" err="1"/>
              <a:t>Tchalla</a:t>
            </a:r>
            <a:endParaRPr lang="fr-FR" sz="2800" dirty="0"/>
          </a:p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E24EC7BC-7BA1-604D-A091-F2373C734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96057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58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71082DF-4495-BF43-8631-3637C6186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6057" y="34290"/>
            <a:ext cx="5395943" cy="1200150"/>
          </a:xfrm>
        </p:spPr>
        <p:txBody>
          <a:bodyPr>
            <a:normAutofit fontScale="90000"/>
          </a:bodyPr>
          <a:lstStyle/>
          <a:p>
            <a:r>
              <a:rPr lang="fr-FR" sz="8800" b="1" dirty="0"/>
              <a:t>Informations</a:t>
            </a:r>
            <a:endParaRPr lang="fr-FR" sz="66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1C59DF8-08FD-524E-A1A6-1FECED715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1268730"/>
            <a:ext cx="11430000" cy="5509260"/>
          </a:xfrm>
        </p:spPr>
        <p:txBody>
          <a:bodyPr>
            <a:normAutofit lnSpcReduction="10000"/>
          </a:bodyPr>
          <a:lstStyle/>
          <a:p>
            <a:pPr lvl="0"/>
            <a:endParaRPr lang="fr-FR" dirty="0"/>
          </a:p>
          <a:p>
            <a:pPr algn="l"/>
            <a:r>
              <a:rPr lang="fr-FR" sz="4000" b="1" dirty="0"/>
              <a:t>Un Colloque </a:t>
            </a:r>
            <a:r>
              <a:rPr lang="fr-FR" sz="4000" dirty="0"/>
              <a:t>partagé en 2 parties: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Le matin les communications (Amphi C)</a:t>
            </a:r>
          </a:p>
          <a:p>
            <a:pPr marL="1028700" lvl="1" indent="-571500" algn="l">
              <a:buFontTx/>
              <a:buChar char="-"/>
            </a:pPr>
            <a:r>
              <a:rPr lang="fr-FR" sz="3600" dirty="0"/>
              <a:t>La télémédecine en territoire limousin</a:t>
            </a:r>
          </a:p>
          <a:p>
            <a:pPr marL="1028700" lvl="1" indent="-571500" algn="l">
              <a:buFontTx/>
              <a:buChar char="-"/>
            </a:pPr>
            <a:r>
              <a:rPr lang="fr-FR" sz="3600" dirty="0"/>
              <a:t>Le retour d’expériences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Déjeuner sur place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L’après-midi les ateliers (salles spécifiques)</a:t>
            </a:r>
          </a:p>
          <a:p>
            <a:pPr algn="l"/>
            <a:r>
              <a:rPr lang="fr-FR" sz="4000" b="1" dirty="0"/>
              <a:t>Un Colloque </a:t>
            </a:r>
            <a:r>
              <a:rPr lang="fr-FR" sz="4000" dirty="0"/>
              <a:t>qui informe sur les projets en cours</a:t>
            </a:r>
          </a:p>
          <a:p>
            <a:pPr algn="l"/>
            <a:r>
              <a:rPr lang="fr-FR" sz="4000" b="1" dirty="0"/>
              <a:t>Un Colloque </a:t>
            </a:r>
            <a:r>
              <a:rPr lang="fr-FR" sz="4000" dirty="0"/>
              <a:t>qui reçoit des personnalités (Pr. N. Salles)</a:t>
            </a:r>
            <a:endParaRPr lang="fr-FR" sz="4000" b="1" dirty="0"/>
          </a:p>
          <a:p>
            <a:pPr algn="l"/>
            <a:endParaRPr lang="fr-FR" sz="4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E24EC7BC-7BA1-604D-A091-F2373C734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96057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497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71082DF-4495-BF43-8631-3637C6186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6057" y="34290"/>
            <a:ext cx="5395943" cy="1200150"/>
          </a:xfrm>
        </p:spPr>
        <p:txBody>
          <a:bodyPr>
            <a:normAutofit fontScale="90000"/>
          </a:bodyPr>
          <a:lstStyle/>
          <a:p>
            <a:r>
              <a:rPr lang="fr-FR" sz="8800" b="1" dirty="0"/>
              <a:t>Informations</a:t>
            </a:r>
            <a:endParaRPr lang="fr-FR" sz="66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1C59DF8-08FD-524E-A1A6-1FECED715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4" y="1268730"/>
            <a:ext cx="11687175" cy="5509260"/>
          </a:xfrm>
        </p:spPr>
        <p:txBody>
          <a:bodyPr>
            <a:normAutofit fontScale="92500" lnSpcReduction="20000"/>
          </a:bodyPr>
          <a:lstStyle/>
          <a:p>
            <a:pPr lvl="0"/>
            <a:endParaRPr lang="fr-FR" dirty="0"/>
          </a:p>
          <a:p>
            <a:pPr algn="l"/>
            <a:r>
              <a:rPr lang="fr-FR" sz="4000" b="1" dirty="0"/>
              <a:t>Le 1er Colloque de télémédecine 2019 est un succès:</a:t>
            </a:r>
          </a:p>
          <a:p>
            <a:pPr algn="l"/>
            <a:endParaRPr lang="fr-FR" sz="40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Plus</a:t>
            </a:r>
            <a:r>
              <a:rPr lang="fr-FR" sz="4000" b="1" dirty="0"/>
              <a:t> </a:t>
            </a:r>
            <a:r>
              <a:rPr lang="fr-FR" sz="4000" dirty="0"/>
              <a:t>de  170 </a:t>
            </a:r>
            <a:r>
              <a:rPr lang="fr-FR" sz="4000" dirty="0" err="1"/>
              <a:t>pré-inscrits</a:t>
            </a:r>
            <a:r>
              <a:rPr lang="fr-FR" sz="4000" dirty="0"/>
              <a:t> 220 présents</a:t>
            </a:r>
          </a:p>
          <a:p>
            <a:pPr algn="l"/>
            <a:endParaRPr lang="fr-FR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Séances d’évaluation sur </a:t>
            </a:r>
            <a:r>
              <a:rPr lang="fr-FR" sz="4000" dirty="0" err="1"/>
              <a:t>socrative</a:t>
            </a:r>
            <a:r>
              <a:rPr lang="fr-FR" sz="4000" dirty="0"/>
              <a:t> sur smartphone et tablettes (F. </a:t>
            </a:r>
            <a:r>
              <a:rPr lang="fr-FR" sz="4000" dirty="0" err="1"/>
              <a:t>Dauger</a:t>
            </a:r>
            <a:r>
              <a:rPr lang="fr-FR" sz="4000" dirty="0"/>
              <a:t>) à 11h</a:t>
            </a:r>
          </a:p>
          <a:p>
            <a:pPr algn="l"/>
            <a:endParaRPr lang="fr-FR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Proposition de renouveler l’expérience </a:t>
            </a:r>
          </a:p>
          <a:p>
            <a:pPr marL="1028700" lvl="1" indent="-571500" algn="l">
              <a:buFontTx/>
              <a:buChar char="-"/>
            </a:pPr>
            <a:r>
              <a:rPr lang="fr-FR" sz="3600" dirty="0"/>
              <a:t>En 2020 en Creuse</a:t>
            </a:r>
          </a:p>
          <a:p>
            <a:pPr marL="1028700" lvl="1" indent="-571500" algn="l">
              <a:buFontTx/>
              <a:buChar char="-"/>
            </a:pPr>
            <a:r>
              <a:rPr lang="fr-FR" sz="3600" dirty="0"/>
              <a:t>En 2021 en Corrèze</a:t>
            </a:r>
          </a:p>
          <a:p>
            <a:pPr lvl="1" algn="l"/>
            <a:endParaRPr lang="fr-FR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fr-FR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fr-FR" sz="4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E24EC7BC-7BA1-604D-A091-F2373C734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96057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22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71082DF-4495-BF43-8631-3637C6186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6057" y="34290"/>
            <a:ext cx="5395943" cy="1200150"/>
          </a:xfrm>
        </p:spPr>
        <p:txBody>
          <a:bodyPr>
            <a:normAutofit fontScale="90000"/>
          </a:bodyPr>
          <a:lstStyle/>
          <a:p>
            <a:r>
              <a:rPr lang="fr-FR" sz="8800" b="1" dirty="0"/>
              <a:t>Informations</a:t>
            </a:r>
            <a:endParaRPr lang="fr-FR" sz="66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1C59DF8-08FD-524E-A1A6-1FECED715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4" y="1268730"/>
            <a:ext cx="11687175" cy="5509260"/>
          </a:xfrm>
        </p:spPr>
        <p:txBody>
          <a:bodyPr>
            <a:normAutofit/>
          </a:bodyPr>
          <a:lstStyle/>
          <a:p>
            <a:pPr lvl="0"/>
            <a:endParaRPr lang="fr-FR" dirty="0"/>
          </a:p>
          <a:p>
            <a:pPr algn="l"/>
            <a:r>
              <a:rPr lang="fr-FR" sz="4000" b="1" dirty="0"/>
              <a:t>A été remis lors de l’accueil: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b="1" dirty="0"/>
              <a:t>Un badge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Un programme + plan du site au verso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Un code wifi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Une attestation de présence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Une répartition dans les ateliers de l’après-midi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Une évaluation du </a:t>
            </a:r>
            <a:r>
              <a:rPr lang="fr-FR" sz="4000" dirty="0" smtClean="0"/>
              <a:t>Colloque </a:t>
            </a:r>
            <a:r>
              <a:rPr lang="fr-FR" sz="3200" i="1" dirty="0" smtClean="0"/>
              <a:t>(remettre </a:t>
            </a:r>
            <a:r>
              <a:rPr lang="fr-FR" sz="3200" i="1" smtClean="0"/>
              <a:t>à l’accueil)</a:t>
            </a:r>
            <a:endParaRPr lang="fr-FR" sz="3200" i="1" dirty="0"/>
          </a:p>
          <a:p>
            <a:pPr algn="l"/>
            <a:endParaRPr lang="fr-FR" sz="4000" dirty="0"/>
          </a:p>
          <a:p>
            <a:pPr lvl="1" algn="l"/>
            <a:endParaRPr lang="fr-FR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fr-FR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fr-FR" sz="4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E24EC7BC-7BA1-604D-A091-F2373C734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96057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895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71082DF-4495-BF43-8631-3637C6186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6057" y="34290"/>
            <a:ext cx="5395943" cy="1200150"/>
          </a:xfrm>
        </p:spPr>
        <p:txBody>
          <a:bodyPr>
            <a:noAutofit/>
          </a:bodyPr>
          <a:lstStyle/>
          <a:p>
            <a:r>
              <a:rPr lang="fr-FR" b="1" dirty="0"/>
              <a:t>Remerciements</a:t>
            </a:r>
            <a:endParaRPr lang="fr-FR" sz="48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1C59DF8-08FD-524E-A1A6-1FECED715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4" y="1268730"/>
            <a:ext cx="11687175" cy="5509260"/>
          </a:xfrm>
        </p:spPr>
        <p:txBody>
          <a:bodyPr>
            <a:normAutofit lnSpcReduction="10000"/>
          </a:bodyPr>
          <a:lstStyle/>
          <a:p>
            <a:pPr lvl="0"/>
            <a:endParaRPr lang="fr-FR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Aux 50 personnes qui ont participé au programme scientifique, à la logistique, à l’organisation.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La Région pour son aide financière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Aux industriels pour leur participation aux ateliers et leur aide financière:</a:t>
            </a:r>
          </a:p>
          <a:p>
            <a:pPr algn="l"/>
            <a:r>
              <a:rPr lang="fr-FR" dirty="0"/>
              <a:t>	- Roche </a:t>
            </a:r>
            <a:r>
              <a:rPr lang="fr-FR" dirty="0" err="1"/>
              <a:t>Diabetes</a:t>
            </a:r>
            <a:r>
              <a:rPr lang="fr-FR" dirty="0"/>
              <a:t> Care France</a:t>
            </a:r>
          </a:p>
          <a:p>
            <a:pPr algn="l"/>
            <a:r>
              <a:rPr lang="fr-FR" dirty="0"/>
              <a:t>	- Ki-</a:t>
            </a:r>
            <a:r>
              <a:rPr lang="fr-FR" dirty="0" err="1"/>
              <a:t>Lab</a:t>
            </a:r>
            <a:r>
              <a:rPr lang="fr-FR" dirty="0"/>
              <a:t> </a:t>
            </a:r>
          </a:p>
          <a:p>
            <a:pPr algn="l"/>
            <a:r>
              <a:rPr lang="fr-FR" dirty="0"/>
              <a:t>	- </a:t>
            </a:r>
            <a:r>
              <a:rPr lang="fr-FR" dirty="0" err="1"/>
              <a:t>Acetiam</a:t>
            </a:r>
            <a:r>
              <a:rPr lang="fr-FR" dirty="0"/>
              <a:t> </a:t>
            </a:r>
          </a:p>
          <a:p>
            <a:pPr algn="l"/>
            <a:r>
              <a:rPr lang="fr-FR" dirty="0"/>
              <a:t>	- </a:t>
            </a:r>
            <a:r>
              <a:rPr lang="fr-FR" dirty="0" err="1"/>
              <a:t>Parsys</a:t>
            </a:r>
            <a:r>
              <a:rPr lang="fr-FR" dirty="0"/>
              <a:t> </a:t>
            </a:r>
          </a:p>
          <a:p>
            <a:pPr algn="l"/>
            <a:r>
              <a:rPr lang="fr-FR" dirty="0"/>
              <a:t>	- </a:t>
            </a:r>
            <a:r>
              <a:rPr lang="fr-FR" dirty="0" err="1"/>
              <a:t>Cardiogap</a:t>
            </a:r>
            <a:r>
              <a:rPr lang="fr-FR" dirty="0"/>
              <a:t> </a:t>
            </a:r>
          </a:p>
          <a:p>
            <a:pPr algn="l"/>
            <a:endParaRPr lang="fr-FR" sz="3600" dirty="0"/>
          </a:p>
          <a:p>
            <a:pPr lvl="1" algn="l"/>
            <a:endParaRPr lang="fr-FR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fr-FR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fr-FR" sz="4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E24EC7BC-7BA1-604D-A091-F2373C734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96057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4216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8854</TotalTime>
  <Words>201</Words>
  <Application>Microsoft Macintosh PowerPoint</Application>
  <PresentationFormat>Grand écran</PresentationFormat>
  <Paragraphs>55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Calibri Light</vt:lpstr>
      <vt:lpstr>Arial</vt:lpstr>
      <vt:lpstr>Calibri</vt:lpstr>
      <vt:lpstr>Courier New</vt:lpstr>
      <vt:lpstr>Thème Office</vt:lpstr>
      <vt:lpstr>Présentation PowerPoint</vt:lpstr>
      <vt:lpstr>Présentation</vt:lpstr>
      <vt:lpstr>Informations</vt:lpstr>
      <vt:lpstr>Informations</vt:lpstr>
      <vt:lpstr>Informations</vt:lpstr>
      <vt:lpstr>Remerciements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Jean-Jacques Moreau</dc:creator>
  <cp:lastModifiedBy>Frederic Dauger</cp:lastModifiedBy>
  <cp:revision>30</cp:revision>
  <dcterms:created xsi:type="dcterms:W3CDTF">2019-06-26T05:35:54Z</dcterms:created>
  <dcterms:modified xsi:type="dcterms:W3CDTF">2019-07-03T13:21:51Z</dcterms:modified>
</cp:coreProperties>
</file>