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1"/>
    <p:restoredTop sz="92222"/>
  </p:normalViewPr>
  <p:slideViewPr>
    <p:cSldViewPr snapToGrid="0" snapToObjects="1">
      <p:cViewPr varScale="1">
        <p:scale>
          <a:sx n="86" d="100"/>
          <a:sy n="86" d="100"/>
        </p:scale>
        <p:origin x="248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31D3FEA-133B-4041-9F63-30A3381483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B6D98F6-0D1E-814B-8870-36F8ACF15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88A3FB2-F9AA-8D40-95BB-54E3B6B57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CAE6D7-4FAB-D748-AA8B-542FA6AB3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F8A2109-EA6E-D24E-9143-CD575655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82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30DD0DD-DBFE-F74A-A6C6-9E4D1F55B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4F46D51-9CBD-5F4F-995D-8A1806C64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F7608F4-C5E1-8F44-A07B-0442C5EA6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4DDD14C-DA28-C445-983E-AB5448B1F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AC2484E-F7A0-B74A-81E1-48FF8FCFA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33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F399C97C-08AF-384D-8C83-4F49BD0957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3074DF8B-9B7F-3248-9B37-48411BFED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C72DA2D-42EE-FB48-8C91-5F59D1034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C7D99F1B-725B-9D4D-AD1B-F90E914EB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D1A71C0-0992-D441-BF54-B974AA3AA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239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E739035-13F0-1E47-A692-B50BED503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6ED5DDB-34ED-5E44-90EC-7C03DD731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36CB79D-EB67-CE45-9126-FA9A02BF9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635E70F-500E-7E41-95D0-92C5C84B3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619BAA7-9606-254F-95D9-65A396639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36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B16DE19-D086-5C40-975F-02A8BA340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F3DB839-1C51-F849-92F4-D3E6F23D0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105D7F2-D1BC-114E-89D1-4399AA6A4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80C19CA-2AFA-7140-935D-9853D774E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B7DD410-AFF0-3A4A-84BF-4C3F23354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783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0FE9EE9-64F2-F646-BE02-6638D61CA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AFC810D-FEE3-3F48-BE56-C3FE1B10B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840BA6B-485E-484C-93B7-9718E179C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B8C3A21-63D2-CE44-906E-240DE2104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AE34E4E-590A-CC47-973D-A98A5399B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C6276D2-BBA8-EC46-B80E-A4A5D97EC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70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1A467C6-E45D-5646-8000-8DCF78F32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BA725E2-0B32-6446-9C11-2FF25CA1E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29556A4-8F58-6540-8D9D-F0A0916B9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53479BD0-0C0F-A04F-95FA-4046FA967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B2AE9A1F-6320-014F-BEA6-E670E6364F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6BF37356-F5B9-6540-8539-455EB7EC2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CEF6BF2B-E543-B646-BC1A-1FF90FC5F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BF658D6-C415-F146-B964-8B7BA1529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933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BF6ACBB-0063-B84F-BEB1-3235F440A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B49067E3-8384-AE4D-9A2A-8EFE260C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AAA597E-3AE9-F14A-80B1-A6348042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5BC96CA-DE03-6D46-A6BB-5DBE1D1D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48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D90E1C9-B95E-3349-AEA6-F70B705DD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0BF78159-53FF-D141-865C-83CF87645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D4FA82B-CD88-CF43-B3D3-D87266D08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4142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90E2821-105F-AD49-9573-C852C1CE8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2EBFB1D-FDD7-3346-BDC2-D58AEE243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4772EA3-E68D-7647-B33B-34DD5ECCE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9239471D-1748-0440-84FE-0DB5AE1BD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671B1C37-6B74-F94E-9C51-AE16A6D1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E3BE32C-4F21-8741-BD04-B3EEFA3B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394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468243E-CDE8-C143-8F0E-40D5AFDA1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90E6161-BE1C-CE44-BAB2-72A242A2A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28061A2-9755-584C-9913-ADFBCF4FA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CAB64082-843A-F94D-B196-C0AC8FD2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61403F8-19D3-4B4F-8769-E27571341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4B4806CF-9E91-4446-A04A-0A09EE3A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89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0751AA5D-FBB2-BD49-BA1A-9FDC94809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408D5218-C3AB-9A41-802D-61E64E562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D87353A-F98C-0344-A81B-CCBC96D2E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E8D65-3497-554F-B4AB-111366A4C925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9138B93-CB1C-4F49-B60C-80AA90809D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4F77E93-B98D-0049-8500-031BB4B1D9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550D0-C208-6D4F-8A8B-98F8E912A0B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67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https://socrative.com/" TargetMode="External"/><Relationship Id="rId6" Type="http://schemas.openxmlformats.org/officeDocument/2006/relationships/image" Target="../media/image4.png"/><Relationship Id="rId7" Type="http://schemas.openxmlformats.org/officeDocument/2006/relationships/hyperlink" Target="https://b.socrative.com/login/student/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71082DF-4495-BF43-8631-3637C6186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6057" y="34290"/>
            <a:ext cx="5395943" cy="1200150"/>
          </a:xfrm>
        </p:spPr>
        <p:txBody>
          <a:bodyPr>
            <a:noAutofit/>
          </a:bodyPr>
          <a:lstStyle/>
          <a:p>
            <a:r>
              <a:rPr lang="fr-FR" sz="7200" b="1" dirty="0"/>
              <a:t>Evaluation</a:t>
            </a:r>
            <a:endParaRPr lang="fr-FR" sz="4400" b="1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1C59DF8-08FD-524E-A1A6-1FECED7154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418" y="1268730"/>
            <a:ext cx="11849231" cy="5509260"/>
          </a:xfrm>
        </p:spPr>
        <p:txBody>
          <a:bodyPr>
            <a:normAutofit/>
          </a:bodyPr>
          <a:lstStyle/>
          <a:p>
            <a:pPr algn="l"/>
            <a:r>
              <a:rPr lang="fr-FR" sz="3200" i="1" dirty="0"/>
              <a:t>F. </a:t>
            </a:r>
            <a:r>
              <a:rPr lang="fr-FR" sz="3200" i="1" dirty="0" err="1"/>
              <a:t>Dauger</a:t>
            </a:r>
            <a:r>
              <a:rPr lang="fr-FR" sz="3200" i="1" dirty="0"/>
              <a:t> (Pr. J. Monteil) </a:t>
            </a:r>
          </a:p>
          <a:p>
            <a:pPr algn="l"/>
            <a:endParaRPr lang="fr-FR" sz="40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Smartphone et/ou </a:t>
            </a:r>
            <a:r>
              <a:rPr lang="fr-FR" sz="4000" dirty="0" smtClean="0"/>
              <a:t>tablettes</a:t>
            </a:r>
            <a:endParaRPr lang="fr-FR" sz="40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fr-FR" sz="4000" dirty="0"/>
              <a:t>Connexion sur </a:t>
            </a:r>
            <a:r>
              <a:rPr lang="fr-FR" sz="4000" b="1" dirty="0" err="1" smtClean="0"/>
              <a:t>Socrative</a:t>
            </a:r>
            <a:endParaRPr lang="fr-FR" sz="40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E24EC7BC-7BA1-604D-A091-F2373C734E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3466"/>
            <a:ext cx="6796057" cy="12344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2E7D4ABB-7474-DD46-B650-34E249F79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456" y="1029296"/>
            <a:ext cx="3224953" cy="1060106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xmlns="" id="{176C8E53-5F4F-2F4B-8245-93B3896139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067" y="1849967"/>
            <a:ext cx="4639733" cy="4639733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56599D8D-D72B-3040-B231-E922EC77E1AA}"/>
              </a:ext>
            </a:extLst>
          </p:cNvPr>
          <p:cNvSpPr txBox="1"/>
          <p:nvPr/>
        </p:nvSpPr>
        <p:spPr>
          <a:xfrm>
            <a:off x="831507" y="3911576"/>
            <a:ext cx="576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hlinkClick r:id="rId5"/>
              </a:rPr>
              <a:t>socrative.com</a:t>
            </a:r>
            <a:endParaRPr lang="fr-FR" sz="4400" dirty="0" smtClean="0"/>
          </a:p>
          <a:p>
            <a:pPr algn="ctr"/>
            <a:r>
              <a:rPr lang="fr-FR" sz="2800" i="1" dirty="0" smtClean="0"/>
              <a:t>&gt;&gt;Login&gt;&gt;</a:t>
            </a:r>
            <a:r>
              <a:rPr lang="fr-FR" sz="2800" i="1" dirty="0" err="1" smtClean="0"/>
              <a:t>Student</a:t>
            </a:r>
            <a:endParaRPr lang="fr-FR" sz="2800" i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3698C2B-29B2-1B46-A142-04396C1EAB7D}"/>
              </a:ext>
            </a:extLst>
          </p:cNvPr>
          <p:cNvSpPr txBox="1"/>
          <p:nvPr/>
        </p:nvSpPr>
        <p:spPr>
          <a:xfrm>
            <a:off x="748398" y="5720818"/>
            <a:ext cx="6760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Nom de la salle : </a:t>
            </a:r>
            <a:r>
              <a:rPr lang="fr-FR" sz="4000" b="1" dirty="0" smtClean="0"/>
              <a:t>TELEMED</a:t>
            </a:r>
            <a:endParaRPr lang="fr-FR" sz="4000" b="1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2067" y="1977602"/>
            <a:ext cx="4836582" cy="483658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588645" y="5146195"/>
            <a:ext cx="6011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hlinkClick r:id="rId7"/>
              </a:rPr>
              <a:t>b.socrative.com/login/student</a:t>
            </a:r>
            <a:r>
              <a:rPr lang="fr-FR" sz="2800" dirty="0">
                <a:hlinkClick r:id="rId7"/>
              </a:rPr>
              <a:t>/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70119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30</Words>
  <Application>Microsoft Macintosh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Thème Office</vt:lpstr>
      <vt:lpstr>Evaluation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Jean-Jacques Moreau</dc:creator>
  <cp:lastModifiedBy>Frederic Dauger</cp:lastModifiedBy>
  <cp:revision>7</cp:revision>
  <dcterms:created xsi:type="dcterms:W3CDTF">2019-07-02T11:52:09Z</dcterms:created>
  <dcterms:modified xsi:type="dcterms:W3CDTF">2019-07-03T16:37:04Z</dcterms:modified>
</cp:coreProperties>
</file>