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2" r:id="rId3"/>
    <p:sldId id="273" r:id="rId4"/>
    <p:sldId id="270" r:id="rId5"/>
    <p:sldId id="271" r:id="rId6"/>
    <p:sldId id="261" r:id="rId7"/>
    <p:sldId id="274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/>
    <p:restoredTop sz="91478"/>
  </p:normalViewPr>
  <p:slideViewPr>
    <p:cSldViewPr snapToGrid="0" snapToObjects="1">
      <p:cViewPr varScale="1">
        <p:scale>
          <a:sx n="117" d="100"/>
          <a:sy n="117" d="100"/>
        </p:scale>
        <p:origin x="1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3B7ADC-5B3F-CD45-A582-95872FB7F655}" type="doc">
      <dgm:prSet loTypeId="urn:microsoft.com/office/officeart/2005/8/layout/radial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8DC14BF-0919-A345-967B-E5CAF16F2B2D}">
      <dgm:prSet phldrT="[Texte]"/>
      <dgm:spPr/>
      <dgm:t>
        <a:bodyPr/>
        <a:lstStyle/>
        <a:p>
          <a:r>
            <a:rPr lang="fr-FR" b="1" dirty="0">
              <a:solidFill>
                <a:srgbClr val="FFFF00"/>
              </a:solidFill>
            </a:rPr>
            <a:t>Centre e-santé CHU</a:t>
          </a:r>
        </a:p>
      </dgm:t>
    </dgm:pt>
    <dgm:pt modelId="{7CAD2BD8-1907-654D-8235-CBAE712FDB5F}" type="parTrans" cxnId="{5230E429-B4E5-A642-A0DE-49F595E9DF07}">
      <dgm:prSet/>
      <dgm:spPr/>
      <dgm:t>
        <a:bodyPr/>
        <a:lstStyle/>
        <a:p>
          <a:endParaRPr lang="fr-FR"/>
        </a:p>
      </dgm:t>
    </dgm:pt>
    <dgm:pt modelId="{D35B8467-4E96-6D44-AFE3-95082BCE2FBD}" type="sibTrans" cxnId="{5230E429-B4E5-A642-A0DE-49F595E9DF07}">
      <dgm:prSet/>
      <dgm:spPr/>
      <dgm:t>
        <a:bodyPr/>
        <a:lstStyle/>
        <a:p>
          <a:endParaRPr lang="fr-FR"/>
        </a:p>
      </dgm:t>
    </dgm:pt>
    <dgm:pt modelId="{58643285-066E-A14D-83CF-8F5764367082}">
      <dgm:prSet phldrT="[Texte]" custT="1"/>
      <dgm:spPr/>
      <dgm:t>
        <a:bodyPr/>
        <a:lstStyle/>
        <a:p>
          <a:r>
            <a:rPr lang="fr-FR" sz="1400" b="1" dirty="0"/>
            <a:t>Hôpitaux GHT</a:t>
          </a:r>
        </a:p>
      </dgm:t>
    </dgm:pt>
    <dgm:pt modelId="{749FD538-C0B8-154F-8B45-D65C83015293}" type="parTrans" cxnId="{8AAD9F1F-CCB7-784C-8785-CF195FAC4EA0}">
      <dgm:prSet/>
      <dgm:spPr/>
      <dgm:t>
        <a:bodyPr/>
        <a:lstStyle/>
        <a:p>
          <a:endParaRPr lang="fr-FR"/>
        </a:p>
      </dgm:t>
    </dgm:pt>
    <dgm:pt modelId="{2FC2DB98-DF3E-5F45-A11B-09D78AECF2AF}" type="sibTrans" cxnId="{8AAD9F1F-CCB7-784C-8785-CF195FAC4EA0}">
      <dgm:prSet/>
      <dgm:spPr/>
      <dgm:t>
        <a:bodyPr/>
        <a:lstStyle/>
        <a:p>
          <a:endParaRPr lang="fr-FR"/>
        </a:p>
      </dgm:t>
    </dgm:pt>
    <dgm:pt modelId="{2FD605C2-447A-9B4A-B849-2F61F9439CAC}">
      <dgm:prSet phldrT="[Texte]" custT="1"/>
      <dgm:spPr/>
      <dgm:t>
        <a:bodyPr/>
        <a:lstStyle/>
        <a:p>
          <a:r>
            <a:rPr lang="fr-FR" sz="1200" b="1" dirty="0"/>
            <a:t>Centre  gériatrie</a:t>
          </a:r>
        </a:p>
        <a:p>
          <a:r>
            <a:rPr lang="fr-FR" sz="1200" b="1" dirty="0"/>
            <a:t>Chastaing</a:t>
          </a:r>
          <a:r>
            <a:rPr lang="fr-FR" sz="1100" b="1" dirty="0"/>
            <a:t>t</a:t>
          </a:r>
        </a:p>
      </dgm:t>
    </dgm:pt>
    <dgm:pt modelId="{4A85A72F-92A3-C341-A343-5F75E0291057}" type="parTrans" cxnId="{6878AE67-AEDA-7A46-8A33-A8318D933DD9}">
      <dgm:prSet/>
      <dgm:spPr/>
      <dgm:t>
        <a:bodyPr/>
        <a:lstStyle/>
        <a:p>
          <a:endParaRPr lang="fr-FR"/>
        </a:p>
      </dgm:t>
    </dgm:pt>
    <dgm:pt modelId="{92CC51AE-BE35-6544-A467-23DFFE26B769}" type="sibTrans" cxnId="{6878AE67-AEDA-7A46-8A33-A8318D933DD9}">
      <dgm:prSet/>
      <dgm:spPr/>
      <dgm:t>
        <a:bodyPr/>
        <a:lstStyle/>
        <a:p>
          <a:endParaRPr lang="fr-FR"/>
        </a:p>
      </dgm:t>
    </dgm:pt>
    <dgm:pt modelId="{217A9A1E-8D4B-3E43-A825-2B30D53E9136}">
      <dgm:prSet phldrT="[Texte]" custT="1"/>
      <dgm:spPr/>
      <dgm:t>
        <a:bodyPr/>
        <a:lstStyle/>
        <a:p>
          <a:r>
            <a:rPr lang="fr-FR" sz="1200" b="1" dirty="0"/>
            <a:t>Partenaires de </a:t>
          </a:r>
        </a:p>
        <a:p>
          <a:r>
            <a:rPr lang="fr-FR" sz="1200" b="1" dirty="0"/>
            <a:t>santé</a:t>
          </a:r>
        </a:p>
      </dgm:t>
    </dgm:pt>
    <dgm:pt modelId="{966771EB-8633-9F4C-8799-9940F196D18C}" type="parTrans" cxnId="{002DEA5F-66FB-0D44-AC8A-B240CA394B7E}">
      <dgm:prSet/>
      <dgm:spPr/>
      <dgm:t>
        <a:bodyPr/>
        <a:lstStyle/>
        <a:p>
          <a:endParaRPr lang="fr-FR"/>
        </a:p>
      </dgm:t>
    </dgm:pt>
    <dgm:pt modelId="{93F8ADD4-EDD8-E64B-8373-7BE16D8048EC}" type="sibTrans" cxnId="{002DEA5F-66FB-0D44-AC8A-B240CA394B7E}">
      <dgm:prSet/>
      <dgm:spPr/>
      <dgm:t>
        <a:bodyPr/>
        <a:lstStyle/>
        <a:p>
          <a:endParaRPr lang="fr-FR"/>
        </a:p>
      </dgm:t>
    </dgm:pt>
    <dgm:pt modelId="{51DFE3D0-8392-C747-9715-DF2C015227F4}">
      <dgm:prSet phldrT="[Texte]" custT="1"/>
      <dgm:spPr/>
      <dgm:t>
        <a:bodyPr/>
        <a:lstStyle/>
        <a:p>
          <a:r>
            <a:rPr lang="fr-FR" sz="2800" b="1" dirty="0"/>
            <a:t>MSP</a:t>
          </a:r>
          <a:endParaRPr lang="fr-FR" sz="700" b="1" dirty="0"/>
        </a:p>
      </dgm:t>
    </dgm:pt>
    <dgm:pt modelId="{DBFBAA81-42B2-F54E-AA8C-3EE3A69260AA}" type="parTrans" cxnId="{4A16F783-38DD-E34C-B7D3-61C9623FA1A8}">
      <dgm:prSet/>
      <dgm:spPr/>
      <dgm:t>
        <a:bodyPr/>
        <a:lstStyle/>
        <a:p>
          <a:endParaRPr lang="fr-FR"/>
        </a:p>
      </dgm:t>
    </dgm:pt>
    <dgm:pt modelId="{23D87C04-31EA-614C-BA9F-32F573025F34}" type="sibTrans" cxnId="{4A16F783-38DD-E34C-B7D3-61C9623FA1A8}">
      <dgm:prSet/>
      <dgm:spPr/>
      <dgm:t>
        <a:bodyPr/>
        <a:lstStyle/>
        <a:p>
          <a:endParaRPr lang="fr-FR"/>
        </a:p>
      </dgm:t>
    </dgm:pt>
    <dgm:pt modelId="{5922DFA0-8816-AB47-A654-74100F6E0A71}" type="pres">
      <dgm:prSet presAssocID="{E83B7ADC-5B3F-CD45-A582-95872FB7F65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09FF616-5BA6-A749-B1BD-7AD9C900F0F7}" type="pres">
      <dgm:prSet presAssocID="{48DC14BF-0919-A345-967B-E5CAF16F2B2D}" presName="centerShape" presStyleLbl="node0" presStyleIdx="0" presStyleCnt="1" custScaleX="123044" custScaleY="120457"/>
      <dgm:spPr/>
    </dgm:pt>
    <dgm:pt modelId="{D550F85C-358F-4D4D-9D99-4D355636FFFC}" type="pres">
      <dgm:prSet presAssocID="{749FD538-C0B8-154F-8B45-D65C83015293}" presName="parTrans" presStyleLbl="sibTrans2D1" presStyleIdx="0" presStyleCnt="4"/>
      <dgm:spPr/>
    </dgm:pt>
    <dgm:pt modelId="{69EA4E4C-94FB-AF4B-85F2-1DB72E9D88DC}" type="pres">
      <dgm:prSet presAssocID="{749FD538-C0B8-154F-8B45-D65C83015293}" presName="connectorText" presStyleLbl="sibTrans2D1" presStyleIdx="0" presStyleCnt="4"/>
      <dgm:spPr/>
    </dgm:pt>
    <dgm:pt modelId="{8BE652F3-3A7C-C14B-83D4-5475B58DD50B}" type="pres">
      <dgm:prSet presAssocID="{58643285-066E-A14D-83CF-8F5764367082}" presName="node" presStyleLbl="node1" presStyleIdx="0" presStyleCnt="4" custScaleX="131392" custScaleY="109667">
        <dgm:presLayoutVars>
          <dgm:bulletEnabled val="1"/>
        </dgm:presLayoutVars>
      </dgm:prSet>
      <dgm:spPr/>
    </dgm:pt>
    <dgm:pt modelId="{7FE4B1C3-9848-B742-94DF-3D3940BCAFF9}" type="pres">
      <dgm:prSet presAssocID="{4A85A72F-92A3-C341-A343-5F75E0291057}" presName="parTrans" presStyleLbl="sibTrans2D1" presStyleIdx="1" presStyleCnt="4"/>
      <dgm:spPr/>
    </dgm:pt>
    <dgm:pt modelId="{AF5FA92D-488C-5446-8FD2-83FB6117E651}" type="pres">
      <dgm:prSet presAssocID="{4A85A72F-92A3-C341-A343-5F75E0291057}" presName="connectorText" presStyleLbl="sibTrans2D1" presStyleIdx="1" presStyleCnt="4"/>
      <dgm:spPr/>
    </dgm:pt>
    <dgm:pt modelId="{3D7D4C47-549A-7042-9CD6-73C0CA4FAB3C}" type="pres">
      <dgm:prSet presAssocID="{2FD605C2-447A-9B4A-B849-2F61F9439CAC}" presName="node" presStyleLbl="node1" presStyleIdx="1" presStyleCnt="4" custScaleX="118545" custScaleY="112528">
        <dgm:presLayoutVars>
          <dgm:bulletEnabled val="1"/>
        </dgm:presLayoutVars>
      </dgm:prSet>
      <dgm:spPr/>
    </dgm:pt>
    <dgm:pt modelId="{78D56017-1228-1144-B0DE-020C06C04FE5}" type="pres">
      <dgm:prSet presAssocID="{966771EB-8633-9F4C-8799-9940F196D18C}" presName="parTrans" presStyleLbl="sibTrans2D1" presStyleIdx="2" presStyleCnt="4"/>
      <dgm:spPr/>
    </dgm:pt>
    <dgm:pt modelId="{6EF280A6-4894-E244-B841-06CF7300F323}" type="pres">
      <dgm:prSet presAssocID="{966771EB-8633-9F4C-8799-9940F196D18C}" presName="connectorText" presStyleLbl="sibTrans2D1" presStyleIdx="2" presStyleCnt="4"/>
      <dgm:spPr/>
    </dgm:pt>
    <dgm:pt modelId="{CE3FD193-C74E-DA49-B78B-AB07AF2013E2}" type="pres">
      <dgm:prSet presAssocID="{217A9A1E-8D4B-3E43-A825-2B30D53E9136}" presName="node" presStyleLbl="node1" presStyleIdx="2" presStyleCnt="4" custScaleX="117982" custScaleY="104755">
        <dgm:presLayoutVars>
          <dgm:bulletEnabled val="1"/>
        </dgm:presLayoutVars>
      </dgm:prSet>
      <dgm:spPr/>
    </dgm:pt>
    <dgm:pt modelId="{D967D3D3-20F3-C64D-91BF-A15633393B42}" type="pres">
      <dgm:prSet presAssocID="{DBFBAA81-42B2-F54E-AA8C-3EE3A69260AA}" presName="parTrans" presStyleLbl="sibTrans2D1" presStyleIdx="3" presStyleCnt="4"/>
      <dgm:spPr/>
    </dgm:pt>
    <dgm:pt modelId="{269C5B47-BB51-3845-B919-75FF371D267B}" type="pres">
      <dgm:prSet presAssocID="{DBFBAA81-42B2-F54E-AA8C-3EE3A69260AA}" presName="connectorText" presStyleLbl="sibTrans2D1" presStyleIdx="3" presStyleCnt="4"/>
      <dgm:spPr/>
    </dgm:pt>
    <dgm:pt modelId="{0F609CB6-6895-7A4B-9DC5-8EB40BF682EE}" type="pres">
      <dgm:prSet presAssocID="{51DFE3D0-8392-C747-9715-DF2C015227F4}" presName="node" presStyleLbl="node1" presStyleIdx="3" presStyleCnt="4">
        <dgm:presLayoutVars>
          <dgm:bulletEnabled val="1"/>
        </dgm:presLayoutVars>
      </dgm:prSet>
      <dgm:spPr/>
    </dgm:pt>
  </dgm:ptLst>
  <dgm:cxnLst>
    <dgm:cxn modelId="{8AAD9F1F-CCB7-784C-8785-CF195FAC4EA0}" srcId="{48DC14BF-0919-A345-967B-E5CAF16F2B2D}" destId="{58643285-066E-A14D-83CF-8F5764367082}" srcOrd="0" destOrd="0" parTransId="{749FD538-C0B8-154F-8B45-D65C83015293}" sibTransId="{2FC2DB98-DF3E-5F45-A11B-09D78AECF2AF}"/>
    <dgm:cxn modelId="{5230E429-B4E5-A642-A0DE-49F595E9DF07}" srcId="{E83B7ADC-5B3F-CD45-A582-95872FB7F655}" destId="{48DC14BF-0919-A345-967B-E5CAF16F2B2D}" srcOrd="0" destOrd="0" parTransId="{7CAD2BD8-1907-654D-8235-CBAE712FDB5F}" sibTransId="{D35B8467-4E96-6D44-AFE3-95082BCE2FBD}"/>
    <dgm:cxn modelId="{35257038-E28F-FD4A-9442-BBCB6046E920}" type="presOf" srcId="{4A85A72F-92A3-C341-A343-5F75E0291057}" destId="{7FE4B1C3-9848-B742-94DF-3D3940BCAFF9}" srcOrd="0" destOrd="0" presId="urn:microsoft.com/office/officeart/2005/8/layout/radial5"/>
    <dgm:cxn modelId="{2397D94D-6D20-9E4A-B562-E317B1F75E3B}" type="presOf" srcId="{749FD538-C0B8-154F-8B45-D65C83015293}" destId="{D550F85C-358F-4D4D-9D99-4D355636FFFC}" srcOrd="0" destOrd="0" presId="urn:microsoft.com/office/officeart/2005/8/layout/radial5"/>
    <dgm:cxn modelId="{B4F64658-9635-8549-857B-0E4653131CFD}" type="presOf" srcId="{217A9A1E-8D4B-3E43-A825-2B30D53E9136}" destId="{CE3FD193-C74E-DA49-B78B-AB07AF2013E2}" srcOrd="0" destOrd="0" presId="urn:microsoft.com/office/officeart/2005/8/layout/radial5"/>
    <dgm:cxn modelId="{002DEA5F-66FB-0D44-AC8A-B240CA394B7E}" srcId="{48DC14BF-0919-A345-967B-E5CAF16F2B2D}" destId="{217A9A1E-8D4B-3E43-A825-2B30D53E9136}" srcOrd="2" destOrd="0" parTransId="{966771EB-8633-9F4C-8799-9940F196D18C}" sibTransId="{93F8ADD4-EDD8-E64B-8373-7BE16D8048EC}"/>
    <dgm:cxn modelId="{6878AE67-AEDA-7A46-8A33-A8318D933DD9}" srcId="{48DC14BF-0919-A345-967B-E5CAF16F2B2D}" destId="{2FD605C2-447A-9B4A-B849-2F61F9439CAC}" srcOrd="1" destOrd="0" parTransId="{4A85A72F-92A3-C341-A343-5F75E0291057}" sibTransId="{92CC51AE-BE35-6544-A467-23DFFE26B769}"/>
    <dgm:cxn modelId="{FD867C81-9F15-794C-B21C-0CEB03E1A4F0}" type="presOf" srcId="{E83B7ADC-5B3F-CD45-A582-95872FB7F655}" destId="{5922DFA0-8816-AB47-A654-74100F6E0A71}" srcOrd="0" destOrd="0" presId="urn:microsoft.com/office/officeart/2005/8/layout/radial5"/>
    <dgm:cxn modelId="{EADBEB82-D2E5-EF4B-86F2-5A6DAE6F4387}" type="presOf" srcId="{749FD538-C0B8-154F-8B45-D65C83015293}" destId="{69EA4E4C-94FB-AF4B-85F2-1DB72E9D88DC}" srcOrd="1" destOrd="0" presId="urn:microsoft.com/office/officeart/2005/8/layout/radial5"/>
    <dgm:cxn modelId="{4A16F783-38DD-E34C-B7D3-61C9623FA1A8}" srcId="{48DC14BF-0919-A345-967B-E5CAF16F2B2D}" destId="{51DFE3D0-8392-C747-9715-DF2C015227F4}" srcOrd="3" destOrd="0" parTransId="{DBFBAA81-42B2-F54E-AA8C-3EE3A69260AA}" sibTransId="{23D87C04-31EA-614C-BA9F-32F573025F34}"/>
    <dgm:cxn modelId="{96F72688-B0DA-E149-980C-DD1F697C9203}" type="presOf" srcId="{966771EB-8633-9F4C-8799-9940F196D18C}" destId="{6EF280A6-4894-E244-B841-06CF7300F323}" srcOrd="1" destOrd="0" presId="urn:microsoft.com/office/officeart/2005/8/layout/radial5"/>
    <dgm:cxn modelId="{99630D8B-D4FE-F34A-AE85-D369BB011709}" type="presOf" srcId="{48DC14BF-0919-A345-967B-E5CAF16F2B2D}" destId="{409FF616-5BA6-A749-B1BD-7AD9C900F0F7}" srcOrd="0" destOrd="0" presId="urn:microsoft.com/office/officeart/2005/8/layout/radial5"/>
    <dgm:cxn modelId="{D1AE8791-234F-7447-A83A-3873E1CDB354}" type="presOf" srcId="{DBFBAA81-42B2-F54E-AA8C-3EE3A69260AA}" destId="{D967D3D3-20F3-C64D-91BF-A15633393B42}" srcOrd="0" destOrd="0" presId="urn:microsoft.com/office/officeart/2005/8/layout/radial5"/>
    <dgm:cxn modelId="{41CA30A4-AF29-2F46-A9FD-62A96990B367}" type="presOf" srcId="{966771EB-8633-9F4C-8799-9940F196D18C}" destId="{78D56017-1228-1144-B0DE-020C06C04FE5}" srcOrd="0" destOrd="0" presId="urn:microsoft.com/office/officeart/2005/8/layout/radial5"/>
    <dgm:cxn modelId="{F9FC84A5-5835-C143-9DC5-79DEAA93BB9C}" type="presOf" srcId="{51DFE3D0-8392-C747-9715-DF2C015227F4}" destId="{0F609CB6-6895-7A4B-9DC5-8EB40BF682EE}" srcOrd="0" destOrd="0" presId="urn:microsoft.com/office/officeart/2005/8/layout/radial5"/>
    <dgm:cxn modelId="{0D1075AD-B9EA-0546-A29C-D5F67C58E15C}" type="presOf" srcId="{58643285-066E-A14D-83CF-8F5764367082}" destId="{8BE652F3-3A7C-C14B-83D4-5475B58DD50B}" srcOrd="0" destOrd="0" presId="urn:microsoft.com/office/officeart/2005/8/layout/radial5"/>
    <dgm:cxn modelId="{1AF783E3-0E89-4146-AD69-9BB808157CF4}" type="presOf" srcId="{4A85A72F-92A3-C341-A343-5F75E0291057}" destId="{AF5FA92D-488C-5446-8FD2-83FB6117E651}" srcOrd="1" destOrd="0" presId="urn:microsoft.com/office/officeart/2005/8/layout/radial5"/>
    <dgm:cxn modelId="{7E5256E5-9820-2F40-8F2D-ED2DA0C5FB23}" type="presOf" srcId="{2FD605C2-447A-9B4A-B849-2F61F9439CAC}" destId="{3D7D4C47-549A-7042-9CD6-73C0CA4FAB3C}" srcOrd="0" destOrd="0" presId="urn:microsoft.com/office/officeart/2005/8/layout/radial5"/>
    <dgm:cxn modelId="{9026DEF4-C795-274C-A65E-0BD8A633DFE2}" type="presOf" srcId="{DBFBAA81-42B2-F54E-AA8C-3EE3A69260AA}" destId="{269C5B47-BB51-3845-B919-75FF371D267B}" srcOrd="1" destOrd="0" presId="urn:microsoft.com/office/officeart/2005/8/layout/radial5"/>
    <dgm:cxn modelId="{B415F5C5-BDEC-C44B-8231-137DF8C65A1A}" type="presParOf" srcId="{5922DFA0-8816-AB47-A654-74100F6E0A71}" destId="{409FF616-5BA6-A749-B1BD-7AD9C900F0F7}" srcOrd="0" destOrd="0" presId="urn:microsoft.com/office/officeart/2005/8/layout/radial5"/>
    <dgm:cxn modelId="{92FF3596-48AA-AA47-A7AD-A29CCFFA3E03}" type="presParOf" srcId="{5922DFA0-8816-AB47-A654-74100F6E0A71}" destId="{D550F85C-358F-4D4D-9D99-4D355636FFFC}" srcOrd="1" destOrd="0" presId="urn:microsoft.com/office/officeart/2005/8/layout/radial5"/>
    <dgm:cxn modelId="{8FD86607-0D05-0345-A987-4DBDEFEFCD98}" type="presParOf" srcId="{D550F85C-358F-4D4D-9D99-4D355636FFFC}" destId="{69EA4E4C-94FB-AF4B-85F2-1DB72E9D88DC}" srcOrd="0" destOrd="0" presId="urn:microsoft.com/office/officeart/2005/8/layout/radial5"/>
    <dgm:cxn modelId="{1EC6D094-E604-9D44-A2BA-B6329B9694CB}" type="presParOf" srcId="{5922DFA0-8816-AB47-A654-74100F6E0A71}" destId="{8BE652F3-3A7C-C14B-83D4-5475B58DD50B}" srcOrd="2" destOrd="0" presId="urn:microsoft.com/office/officeart/2005/8/layout/radial5"/>
    <dgm:cxn modelId="{B9E0F653-1AE6-C944-81A6-A553C534EA5D}" type="presParOf" srcId="{5922DFA0-8816-AB47-A654-74100F6E0A71}" destId="{7FE4B1C3-9848-B742-94DF-3D3940BCAFF9}" srcOrd="3" destOrd="0" presId="urn:microsoft.com/office/officeart/2005/8/layout/radial5"/>
    <dgm:cxn modelId="{341833AC-E50F-CC42-9458-AF3467C438BE}" type="presParOf" srcId="{7FE4B1C3-9848-B742-94DF-3D3940BCAFF9}" destId="{AF5FA92D-488C-5446-8FD2-83FB6117E651}" srcOrd="0" destOrd="0" presId="urn:microsoft.com/office/officeart/2005/8/layout/radial5"/>
    <dgm:cxn modelId="{ED33A903-2685-C441-9321-82F873DB3A5B}" type="presParOf" srcId="{5922DFA0-8816-AB47-A654-74100F6E0A71}" destId="{3D7D4C47-549A-7042-9CD6-73C0CA4FAB3C}" srcOrd="4" destOrd="0" presId="urn:microsoft.com/office/officeart/2005/8/layout/radial5"/>
    <dgm:cxn modelId="{1CD35E41-9791-7B45-9575-A214784AA6B0}" type="presParOf" srcId="{5922DFA0-8816-AB47-A654-74100F6E0A71}" destId="{78D56017-1228-1144-B0DE-020C06C04FE5}" srcOrd="5" destOrd="0" presId="urn:microsoft.com/office/officeart/2005/8/layout/radial5"/>
    <dgm:cxn modelId="{58244AC9-BE91-EB4A-9A59-1E4244A024AF}" type="presParOf" srcId="{78D56017-1228-1144-B0DE-020C06C04FE5}" destId="{6EF280A6-4894-E244-B841-06CF7300F323}" srcOrd="0" destOrd="0" presId="urn:microsoft.com/office/officeart/2005/8/layout/radial5"/>
    <dgm:cxn modelId="{06219BB3-164E-644F-BFC1-33FBA5D98E36}" type="presParOf" srcId="{5922DFA0-8816-AB47-A654-74100F6E0A71}" destId="{CE3FD193-C74E-DA49-B78B-AB07AF2013E2}" srcOrd="6" destOrd="0" presId="urn:microsoft.com/office/officeart/2005/8/layout/radial5"/>
    <dgm:cxn modelId="{BCECDBCD-1F25-DB4B-BC61-8E53B03C33F4}" type="presParOf" srcId="{5922DFA0-8816-AB47-A654-74100F6E0A71}" destId="{D967D3D3-20F3-C64D-91BF-A15633393B42}" srcOrd="7" destOrd="0" presId="urn:microsoft.com/office/officeart/2005/8/layout/radial5"/>
    <dgm:cxn modelId="{F6D893B8-322C-3041-927E-1E511769DF78}" type="presParOf" srcId="{D967D3D3-20F3-C64D-91BF-A15633393B42}" destId="{269C5B47-BB51-3845-B919-75FF371D267B}" srcOrd="0" destOrd="0" presId="urn:microsoft.com/office/officeart/2005/8/layout/radial5"/>
    <dgm:cxn modelId="{978E6208-347E-4440-ABD2-7E47CBEA7755}" type="presParOf" srcId="{5922DFA0-8816-AB47-A654-74100F6E0A71}" destId="{0F609CB6-6895-7A4B-9DC5-8EB40BF682EE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3B7ADC-5B3F-CD45-A582-95872FB7F655}" type="doc">
      <dgm:prSet loTypeId="urn:microsoft.com/office/officeart/2005/8/layout/radial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8DC14BF-0919-A345-967B-E5CAF16F2B2D}">
      <dgm:prSet phldrT="[Texte]"/>
      <dgm:spPr/>
      <dgm:t>
        <a:bodyPr/>
        <a:lstStyle/>
        <a:p>
          <a:r>
            <a:rPr lang="fr-FR" b="1" dirty="0">
              <a:solidFill>
                <a:srgbClr val="FFFF00"/>
              </a:solidFill>
            </a:rPr>
            <a:t>Centre e-santé CHU</a:t>
          </a:r>
        </a:p>
      </dgm:t>
    </dgm:pt>
    <dgm:pt modelId="{7CAD2BD8-1907-654D-8235-CBAE712FDB5F}" type="parTrans" cxnId="{5230E429-B4E5-A642-A0DE-49F595E9DF07}">
      <dgm:prSet/>
      <dgm:spPr/>
      <dgm:t>
        <a:bodyPr/>
        <a:lstStyle/>
        <a:p>
          <a:endParaRPr lang="fr-FR"/>
        </a:p>
      </dgm:t>
    </dgm:pt>
    <dgm:pt modelId="{D35B8467-4E96-6D44-AFE3-95082BCE2FBD}" type="sibTrans" cxnId="{5230E429-B4E5-A642-A0DE-49F595E9DF07}">
      <dgm:prSet/>
      <dgm:spPr/>
      <dgm:t>
        <a:bodyPr/>
        <a:lstStyle/>
        <a:p>
          <a:endParaRPr lang="fr-FR"/>
        </a:p>
      </dgm:t>
    </dgm:pt>
    <dgm:pt modelId="{58643285-066E-A14D-83CF-8F5764367082}">
      <dgm:prSet phldrT="[Texte]" custT="1"/>
      <dgm:spPr/>
      <dgm:t>
        <a:bodyPr/>
        <a:lstStyle/>
        <a:p>
          <a:r>
            <a:rPr lang="fr-FR" sz="1400" b="1" dirty="0"/>
            <a:t>Hôpitaux GHT</a:t>
          </a:r>
        </a:p>
      </dgm:t>
    </dgm:pt>
    <dgm:pt modelId="{749FD538-C0B8-154F-8B45-D65C83015293}" type="parTrans" cxnId="{8AAD9F1F-CCB7-784C-8785-CF195FAC4EA0}">
      <dgm:prSet/>
      <dgm:spPr/>
      <dgm:t>
        <a:bodyPr/>
        <a:lstStyle/>
        <a:p>
          <a:endParaRPr lang="fr-FR"/>
        </a:p>
      </dgm:t>
    </dgm:pt>
    <dgm:pt modelId="{2FC2DB98-DF3E-5F45-A11B-09D78AECF2AF}" type="sibTrans" cxnId="{8AAD9F1F-CCB7-784C-8785-CF195FAC4EA0}">
      <dgm:prSet/>
      <dgm:spPr/>
      <dgm:t>
        <a:bodyPr/>
        <a:lstStyle/>
        <a:p>
          <a:endParaRPr lang="fr-FR"/>
        </a:p>
      </dgm:t>
    </dgm:pt>
    <dgm:pt modelId="{2FD605C2-447A-9B4A-B849-2F61F9439CAC}">
      <dgm:prSet phldrT="[Texte]" custT="1"/>
      <dgm:spPr/>
      <dgm:t>
        <a:bodyPr/>
        <a:lstStyle/>
        <a:p>
          <a:r>
            <a:rPr lang="fr-FR" sz="1200" b="1" dirty="0"/>
            <a:t>Centre  gériatrie</a:t>
          </a:r>
        </a:p>
        <a:p>
          <a:r>
            <a:rPr lang="fr-FR" sz="1200" b="1" dirty="0"/>
            <a:t>Chastaing</a:t>
          </a:r>
          <a:r>
            <a:rPr lang="fr-FR" sz="1100" b="1" dirty="0"/>
            <a:t>t</a:t>
          </a:r>
        </a:p>
      </dgm:t>
    </dgm:pt>
    <dgm:pt modelId="{4A85A72F-92A3-C341-A343-5F75E0291057}" type="parTrans" cxnId="{6878AE67-AEDA-7A46-8A33-A8318D933DD9}">
      <dgm:prSet/>
      <dgm:spPr/>
      <dgm:t>
        <a:bodyPr/>
        <a:lstStyle/>
        <a:p>
          <a:endParaRPr lang="fr-FR"/>
        </a:p>
      </dgm:t>
    </dgm:pt>
    <dgm:pt modelId="{92CC51AE-BE35-6544-A467-23DFFE26B769}" type="sibTrans" cxnId="{6878AE67-AEDA-7A46-8A33-A8318D933DD9}">
      <dgm:prSet/>
      <dgm:spPr/>
      <dgm:t>
        <a:bodyPr/>
        <a:lstStyle/>
        <a:p>
          <a:endParaRPr lang="fr-FR"/>
        </a:p>
      </dgm:t>
    </dgm:pt>
    <dgm:pt modelId="{217A9A1E-8D4B-3E43-A825-2B30D53E9136}">
      <dgm:prSet phldrT="[Texte]" custT="1"/>
      <dgm:spPr/>
      <dgm:t>
        <a:bodyPr/>
        <a:lstStyle/>
        <a:p>
          <a:r>
            <a:rPr lang="fr-FR" sz="1200" b="1" dirty="0"/>
            <a:t>Partenaires de </a:t>
          </a:r>
        </a:p>
        <a:p>
          <a:r>
            <a:rPr lang="fr-FR" sz="1200" b="1" dirty="0"/>
            <a:t>santé</a:t>
          </a:r>
        </a:p>
      </dgm:t>
    </dgm:pt>
    <dgm:pt modelId="{966771EB-8633-9F4C-8799-9940F196D18C}" type="parTrans" cxnId="{002DEA5F-66FB-0D44-AC8A-B240CA394B7E}">
      <dgm:prSet/>
      <dgm:spPr/>
      <dgm:t>
        <a:bodyPr/>
        <a:lstStyle/>
        <a:p>
          <a:endParaRPr lang="fr-FR"/>
        </a:p>
      </dgm:t>
    </dgm:pt>
    <dgm:pt modelId="{93F8ADD4-EDD8-E64B-8373-7BE16D8048EC}" type="sibTrans" cxnId="{002DEA5F-66FB-0D44-AC8A-B240CA394B7E}">
      <dgm:prSet/>
      <dgm:spPr/>
      <dgm:t>
        <a:bodyPr/>
        <a:lstStyle/>
        <a:p>
          <a:endParaRPr lang="fr-FR"/>
        </a:p>
      </dgm:t>
    </dgm:pt>
    <dgm:pt modelId="{51DFE3D0-8392-C747-9715-DF2C015227F4}">
      <dgm:prSet phldrT="[Texte]" custT="1"/>
      <dgm:spPr/>
      <dgm:t>
        <a:bodyPr/>
        <a:lstStyle/>
        <a:p>
          <a:r>
            <a:rPr lang="fr-FR" sz="1800" b="1" dirty="0"/>
            <a:t>MSP</a:t>
          </a:r>
          <a:endParaRPr lang="fr-FR" sz="400" b="1" dirty="0"/>
        </a:p>
      </dgm:t>
    </dgm:pt>
    <dgm:pt modelId="{DBFBAA81-42B2-F54E-AA8C-3EE3A69260AA}" type="parTrans" cxnId="{4A16F783-38DD-E34C-B7D3-61C9623FA1A8}">
      <dgm:prSet/>
      <dgm:spPr/>
      <dgm:t>
        <a:bodyPr/>
        <a:lstStyle/>
        <a:p>
          <a:endParaRPr lang="fr-FR"/>
        </a:p>
      </dgm:t>
    </dgm:pt>
    <dgm:pt modelId="{23D87C04-31EA-614C-BA9F-32F573025F34}" type="sibTrans" cxnId="{4A16F783-38DD-E34C-B7D3-61C9623FA1A8}">
      <dgm:prSet/>
      <dgm:spPr/>
      <dgm:t>
        <a:bodyPr/>
        <a:lstStyle/>
        <a:p>
          <a:endParaRPr lang="fr-FR"/>
        </a:p>
      </dgm:t>
    </dgm:pt>
    <dgm:pt modelId="{5922DFA0-8816-AB47-A654-74100F6E0A71}" type="pres">
      <dgm:prSet presAssocID="{E83B7ADC-5B3F-CD45-A582-95872FB7F65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09FF616-5BA6-A749-B1BD-7AD9C900F0F7}" type="pres">
      <dgm:prSet presAssocID="{48DC14BF-0919-A345-967B-E5CAF16F2B2D}" presName="centerShape" presStyleLbl="node0" presStyleIdx="0" presStyleCnt="1" custScaleX="123044" custScaleY="120457"/>
      <dgm:spPr/>
    </dgm:pt>
    <dgm:pt modelId="{D550F85C-358F-4D4D-9D99-4D355636FFFC}" type="pres">
      <dgm:prSet presAssocID="{749FD538-C0B8-154F-8B45-D65C83015293}" presName="parTrans" presStyleLbl="sibTrans2D1" presStyleIdx="0" presStyleCnt="4"/>
      <dgm:spPr/>
    </dgm:pt>
    <dgm:pt modelId="{69EA4E4C-94FB-AF4B-85F2-1DB72E9D88DC}" type="pres">
      <dgm:prSet presAssocID="{749FD538-C0B8-154F-8B45-D65C83015293}" presName="connectorText" presStyleLbl="sibTrans2D1" presStyleIdx="0" presStyleCnt="4"/>
      <dgm:spPr/>
    </dgm:pt>
    <dgm:pt modelId="{8BE652F3-3A7C-C14B-83D4-5475B58DD50B}" type="pres">
      <dgm:prSet presAssocID="{58643285-066E-A14D-83CF-8F5764367082}" presName="node" presStyleLbl="node1" presStyleIdx="0" presStyleCnt="4" custScaleX="164053" custScaleY="137166">
        <dgm:presLayoutVars>
          <dgm:bulletEnabled val="1"/>
        </dgm:presLayoutVars>
      </dgm:prSet>
      <dgm:spPr/>
    </dgm:pt>
    <dgm:pt modelId="{7FE4B1C3-9848-B742-94DF-3D3940BCAFF9}" type="pres">
      <dgm:prSet presAssocID="{4A85A72F-92A3-C341-A343-5F75E0291057}" presName="parTrans" presStyleLbl="sibTrans2D1" presStyleIdx="1" presStyleCnt="4"/>
      <dgm:spPr/>
    </dgm:pt>
    <dgm:pt modelId="{AF5FA92D-488C-5446-8FD2-83FB6117E651}" type="pres">
      <dgm:prSet presAssocID="{4A85A72F-92A3-C341-A343-5F75E0291057}" presName="connectorText" presStyleLbl="sibTrans2D1" presStyleIdx="1" presStyleCnt="4"/>
      <dgm:spPr/>
    </dgm:pt>
    <dgm:pt modelId="{3D7D4C47-549A-7042-9CD6-73C0CA4FAB3C}" type="pres">
      <dgm:prSet presAssocID="{2FD605C2-447A-9B4A-B849-2F61F9439CAC}" presName="node" presStyleLbl="node1" presStyleIdx="1" presStyleCnt="4" custScaleX="128411" custScaleY="112528">
        <dgm:presLayoutVars>
          <dgm:bulletEnabled val="1"/>
        </dgm:presLayoutVars>
      </dgm:prSet>
      <dgm:spPr/>
    </dgm:pt>
    <dgm:pt modelId="{78D56017-1228-1144-B0DE-020C06C04FE5}" type="pres">
      <dgm:prSet presAssocID="{966771EB-8633-9F4C-8799-9940F196D18C}" presName="parTrans" presStyleLbl="sibTrans2D1" presStyleIdx="2" presStyleCnt="4"/>
      <dgm:spPr/>
    </dgm:pt>
    <dgm:pt modelId="{6EF280A6-4894-E244-B841-06CF7300F323}" type="pres">
      <dgm:prSet presAssocID="{966771EB-8633-9F4C-8799-9940F196D18C}" presName="connectorText" presStyleLbl="sibTrans2D1" presStyleIdx="2" presStyleCnt="4"/>
      <dgm:spPr/>
    </dgm:pt>
    <dgm:pt modelId="{CE3FD193-C74E-DA49-B78B-AB07AF2013E2}" type="pres">
      <dgm:prSet presAssocID="{217A9A1E-8D4B-3E43-A825-2B30D53E9136}" presName="node" presStyleLbl="node1" presStyleIdx="2" presStyleCnt="4" custScaleX="151821" custScaleY="104755">
        <dgm:presLayoutVars>
          <dgm:bulletEnabled val="1"/>
        </dgm:presLayoutVars>
      </dgm:prSet>
      <dgm:spPr/>
    </dgm:pt>
    <dgm:pt modelId="{D967D3D3-20F3-C64D-91BF-A15633393B42}" type="pres">
      <dgm:prSet presAssocID="{DBFBAA81-42B2-F54E-AA8C-3EE3A69260AA}" presName="parTrans" presStyleLbl="sibTrans2D1" presStyleIdx="3" presStyleCnt="4"/>
      <dgm:spPr/>
    </dgm:pt>
    <dgm:pt modelId="{269C5B47-BB51-3845-B919-75FF371D267B}" type="pres">
      <dgm:prSet presAssocID="{DBFBAA81-42B2-F54E-AA8C-3EE3A69260AA}" presName="connectorText" presStyleLbl="sibTrans2D1" presStyleIdx="3" presStyleCnt="4"/>
      <dgm:spPr/>
    </dgm:pt>
    <dgm:pt modelId="{0F609CB6-6895-7A4B-9DC5-8EB40BF682EE}" type="pres">
      <dgm:prSet presAssocID="{51DFE3D0-8392-C747-9715-DF2C015227F4}" presName="node" presStyleLbl="node1" presStyleIdx="3" presStyleCnt="4">
        <dgm:presLayoutVars>
          <dgm:bulletEnabled val="1"/>
        </dgm:presLayoutVars>
      </dgm:prSet>
      <dgm:spPr/>
    </dgm:pt>
  </dgm:ptLst>
  <dgm:cxnLst>
    <dgm:cxn modelId="{8AAD9F1F-CCB7-784C-8785-CF195FAC4EA0}" srcId="{48DC14BF-0919-A345-967B-E5CAF16F2B2D}" destId="{58643285-066E-A14D-83CF-8F5764367082}" srcOrd="0" destOrd="0" parTransId="{749FD538-C0B8-154F-8B45-D65C83015293}" sibTransId="{2FC2DB98-DF3E-5F45-A11B-09D78AECF2AF}"/>
    <dgm:cxn modelId="{5230E429-B4E5-A642-A0DE-49F595E9DF07}" srcId="{E83B7ADC-5B3F-CD45-A582-95872FB7F655}" destId="{48DC14BF-0919-A345-967B-E5CAF16F2B2D}" srcOrd="0" destOrd="0" parTransId="{7CAD2BD8-1907-654D-8235-CBAE712FDB5F}" sibTransId="{D35B8467-4E96-6D44-AFE3-95082BCE2FBD}"/>
    <dgm:cxn modelId="{35257038-E28F-FD4A-9442-BBCB6046E920}" type="presOf" srcId="{4A85A72F-92A3-C341-A343-5F75E0291057}" destId="{7FE4B1C3-9848-B742-94DF-3D3940BCAFF9}" srcOrd="0" destOrd="0" presId="urn:microsoft.com/office/officeart/2005/8/layout/radial5"/>
    <dgm:cxn modelId="{2397D94D-6D20-9E4A-B562-E317B1F75E3B}" type="presOf" srcId="{749FD538-C0B8-154F-8B45-D65C83015293}" destId="{D550F85C-358F-4D4D-9D99-4D355636FFFC}" srcOrd="0" destOrd="0" presId="urn:microsoft.com/office/officeart/2005/8/layout/radial5"/>
    <dgm:cxn modelId="{B4F64658-9635-8549-857B-0E4653131CFD}" type="presOf" srcId="{217A9A1E-8D4B-3E43-A825-2B30D53E9136}" destId="{CE3FD193-C74E-DA49-B78B-AB07AF2013E2}" srcOrd="0" destOrd="0" presId="urn:microsoft.com/office/officeart/2005/8/layout/radial5"/>
    <dgm:cxn modelId="{002DEA5F-66FB-0D44-AC8A-B240CA394B7E}" srcId="{48DC14BF-0919-A345-967B-E5CAF16F2B2D}" destId="{217A9A1E-8D4B-3E43-A825-2B30D53E9136}" srcOrd="2" destOrd="0" parTransId="{966771EB-8633-9F4C-8799-9940F196D18C}" sibTransId="{93F8ADD4-EDD8-E64B-8373-7BE16D8048EC}"/>
    <dgm:cxn modelId="{6878AE67-AEDA-7A46-8A33-A8318D933DD9}" srcId="{48DC14BF-0919-A345-967B-E5CAF16F2B2D}" destId="{2FD605C2-447A-9B4A-B849-2F61F9439CAC}" srcOrd="1" destOrd="0" parTransId="{4A85A72F-92A3-C341-A343-5F75E0291057}" sibTransId="{92CC51AE-BE35-6544-A467-23DFFE26B769}"/>
    <dgm:cxn modelId="{FD867C81-9F15-794C-B21C-0CEB03E1A4F0}" type="presOf" srcId="{E83B7ADC-5B3F-CD45-A582-95872FB7F655}" destId="{5922DFA0-8816-AB47-A654-74100F6E0A71}" srcOrd="0" destOrd="0" presId="urn:microsoft.com/office/officeart/2005/8/layout/radial5"/>
    <dgm:cxn modelId="{EADBEB82-D2E5-EF4B-86F2-5A6DAE6F4387}" type="presOf" srcId="{749FD538-C0B8-154F-8B45-D65C83015293}" destId="{69EA4E4C-94FB-AF4B-85F2-1DB72E9D88DC}" srcOrd="1" destOrd="0" presId="urn:microsoft.com/office/officeart/2005/8/layout/radial5"/>
    <dgm:cxn modelId="{4A16F783-38DD-E34C-B7D3-61C9623FA1A8}" srcId="{48DC14BF-0919-A345-967B-E5CAF16F2B2D}" destId="{51DFE3D0-8392-C747-9715-DF2C015227F4}" srcOrd="3" destOrd="0" parTransId="{DBFBAA81-42B2-F54E-AA8C-3EE3A69260AA}" sibTransId="{23D87C04-31EA-614C-BA9F-32F573025F34}"/>
    <dgm:cxn modelId="{96F72688-B0DA-E149-980C-DD1F697C9203}" type="presOf" srcId="{966771EB-8633-9F4C-8799-9940F196D18C}" destId="{6EF280A6-4894-E244-B841-06CF7300F323}" srcOrd="1" destOrd="0" presId="urn:microsoft.com/office/officeart/2005/8/layout/radial5"/>
    <dgm:cxn modelId="{99630D8B-D4FE-F34A-AE85-D369BB011709}" type="presOf" srcId="{48DC14BF-0919-A345-967B-E5CAF16F2B2D}" destId="{409FF616-5BA6-A749-B1BD-7AD9C900F0F7}" srcOrd="0" destOrd="0" presId="urn:microsoft.com/office/officeart/2005/8/layout/radial5"/>
    <dgm:cxn modelId="{D1AE8791-234F-7447-A83A-3873E1CDB354}" type="presOf" srcId="{DBFBAA81-42B2-F54E-AA8C-3EE3A69260AA}" destId="{D967D3D3-20F3-C64D-91BF-A15633393B42}" srcOrd="0" destOrd="0" presId="urn:microsoft.com/office/officeart/2005/8/layout/radial5"/>
    <dgm:cxn modelId="{41CA30A4-AF29-2F46-A9FD-62A96990B367}" type="presOf" srcId="{966771EB-8633-9F4C-8799-9940F196D18C}" destId="{78D56017-1228-1144-B0DE-020C06C04FE5}" srcOrd="0" destOrd="0" presId="urn:microsoft.com/office/officeart/2005/8/layout/radial5"/>
    <dgm:cxn modelId="{F9FC84A5-5835-C143-9DC5-79DEAA93BB9C}" type="presOf" srcId="{51DFE3D0-8392-C747-9715-DF2C015227F4}" destId="{0F609CB6-6895-7A4B-9DC5-8EB40BF682EE}" srcOrd="0" destOrd="0" presId="urn:microsoft.com/office/officeart/2005/8/layout/radial5"/>
    <dgm:cxn modelId="{0D1075AD-B9EA-0546-A29C-D5F67C58E15C}" type="presOf" srcId="{58643285-066E-A14D-83CF-8F5764367082}" destId="{8BE652F3-3A7C-C14B-83D4-5475B58DD50B}" srcOrd="0" destOrd="0" presId="urn:microsoft.com/office/officeart/2005/8/layout/radial5"/>
    <dgm:cxn modelId="{1AF783E3-0E89-4146-AD69-9BB808157CF4}" type="presOf" srcId="{4A85A72F-92A3-C341-A343-5F75E0291057}" destId="{AF5FA92D-488C-5446-8FD2-83FB6117E651}" srcOrd="1" destOrd="0" presId="urn:microsoft.com/office/officeart/2005/8/layout/radial5"/>
    <dgm:cxn modelId="{7E5256E5-9820-2F40-8F2D-ED2DA0C5FB23}" type="presOf" srcId="{2FD605C2-447A-9B4A-B849-2F61F9439CAC}" destId="{3D7D4C47-549A-7042-9CD6-73C0CA4FAB3C}" srcOrd="0" destOrd="0" presId="urn:microsoft.com/office/officeart/2005/8/layout/radial5"/>
    <dgm:cxn modelId="{9026DEF4-C795-274C-A65E-0BD8A633DFE2}" type="presOf" srcId="{DBFBAA81-42B2-F54E-AA8C-3EE3A69260AA}" destId="{269C5B47-BB51-3845-B919-75FF371D267B}" srcOrd="1" destOrd="0" presId="urn:microsoft.com/office/officeart/2005/8/layout/radial5"/>
    <dgm:cxn modelId="{B415F5C5-BDEC-C44B-8231-137DF8C65A1A}" type="presParOf" srcId="{5922DFA0-8816-AB47-A654-74100F6E0A71}" destId="{409FF616-5BA6-A749-B1BD-7AD9C900F0F7}" srcOrd="0" destOrd="0" presId="urn:microsoft.com/office/officeart/2005/8/layout/radial5"/>
    <dgm:cxn modelId="{92FF3596-48AA-AA47-A7AD-A29CCFFA3E03}" type="presParOf" srcId="{5922DFA0-8816-AB47-A654-74100F6E0A71}" destId="{D550F85C-358F-4D4D-9D99-4D355636FFFC}" srcOrd="1" destOrd="0" presId="urn:microsoft.com/office/officeart/2005/8/layout/radial5"/>
    <dgm:cxn modelId="{8FD86607-0D05-0345-A987-4DBDEFEFCD98}" type="presParOf" srcId="{D550F85C-358F-4D4D-9D99-4D355636FFFC}" destId="{69EA4E4C-94FB-AF4B-85F2-1DB72E9D88DC}" srcOrd="0" destOrd="0" presId="urn:microsoft.com/office/officeart/2005/8/layout/radial5"/>
    <dgm:cxn modelId="{1EC6D094-E604-9D44-A2BA-B6329B9694CB}" type="presParOf" srcId="{5922DFA0-8816-AB47-A654-74100F6E0A71}" destId="{8BE652F3-3A7C-C14B-83D4-5475B58DD50B}" srcOrd="2" destOrd="0" presId="urn:microsoft.com/office/officeart/2005/8/layout/radial5"/>
    <dgm:cxn modelId="{B9E0F653-1AE6-C944-81A6-A553C534EA5D}" type="presParOf" srcId="{5922DFA0-8816-AB47-A654-74100F6E0A71}" destId="{7FE4B1C3-9848-B742-94DF-3D3940BCAFF9}" srcOrd="3" destOrd="0" presId="urn:microsoft.com/office/officeart/2005/8/layout/radial5"/>
    <dgm:cxn modelId="{341833AC-E50F-CC42-9458-AF3467C438BE}" type="presParOf" srcId="{7FE4B1C3-9848-B742-94DF-3D3940BCAFF9}" destId="{AF5FA92D-488C-5446-8FD2-83FB6117E651}" srcOrd="0" destOrd="0" presId="urn:microsoft.com/office/officeart/2005/8/layout/radial5"/>
    <dgm:cxn modelId="{ED33A903-2685-C441-9321-82F873DB3A5B}" type="presParOf" srcId="{5922DFA0-8816-AB47-A654-74100F6E0A71}" destId="{3D7D4C47-549A-7042-9CD6-73C0CA4FAB3C}" srcOrd="4" destOrd="0" presId="urn:microsoft.com/office/officeart/2005/8/layout/radial5"/>
    <dgm:cxn modelId="{1CD35E41-9791-7B45-9575-A214784AA6B0}" type="presParOf" srcId="{5922DFA0-8816-AB47-A654-74100F6E0A71}" destId="{78D56017-1228-1144-B0DE-020C06C04FE5}" srcOrd="5" destOrd="0" presId="urn:microsoft.com/office/officeart/2005/8/layout/radial5"/>
    <dgm:cxn modelId="{58244AC9-BE91-EB4A-9A59-1E4244A024AF}" type="presParOf" srcId="{78D56017-1228-1144-B0DE-020C06C04FE5}" destId="{6EF280A6-4894-E244-B841-06CF7300F323}" srcOrd="0" destOrd="0" presId="urn:microsoft.com/office/officeart/2005/8/layout/radial5"/>
    <dgm:cxn modelId="{06219BB3-164E-644F-BFC1-33FBA5D98E36}" type="presParOf" srcId="{5922DFA0-8816-AB47-A654-74100F6E0A71}" destId="{CE3FD193-C74E-DA49-B78B-AB07AF2013E2}" srcOrd="6" destOrd="0" presId="urn:microsoft.com/office/officeart/2005/8/layout/radial5"/>
    <dgm:cxn modelId="{BCECDBCD-1F25-DB4B-BC61-8E53B03C33F4}" type="presParOf" srcId="{5922DFA0-8816-AB47-A654-74100F6E0A71}" destId="{D967D3D3-20F3-C64D-91BF-A15633393B42}" srcOrd="7" destOrd="0" presId="urn:microsoft.com/office/officeart/2005/8/layout/radial5"/>
    <dgm:cxn modelId="{F6D893B8-322C-3041-927E-1E511769DF78}" type="presParOf" srcId="{D967D3D3-20F3-C64D-91BF-A15633393B42}" destId="{269C5B47-BB51-3845-B919-75FF371D267B}" srcOrd="0" destOrd="0" presId="urn:microsoft.com/office/officeart/2005/8/layout/radial5"/>
    <dgm:cxn modelId="{978E6208-347E-4440-ABD2-7E47CBEA7755}" type="presParOf" srcId="{5922DFA0-8816-AB47-A654-74100F6E0A71}" destId="{0F609CB6-6895-7A4B-9DC5-8EB40BF682EE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FF616-5BA6-A749-B1BD-7AD9C900F0F7}">
      <dsp:nvSpPr>
        <dsp:cNvPr id="0" name=""/>
        <dsp:cNvSpPr/>
      </dsp:nvSpPr>
      <dsp:spPr>
        <a:xfrm>
          <a:off x="2002989" y="1673953"/>
          <a:ext cx="1567997" cy="15350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1" kern="1200" dirty="0">
              <a:solidFill>
                <a:srgbClr val="FFFF00"/>
              </a:solidFill>
            </a:rPr>
            <a:t>Centre e-santé CHU</a:t>
          </a:r>
        </a:p>
      </dsp:txBody>
      <dsp:txXfrm>
        <a:off x="2232617" y="1898753"/>
        <a:ext cx="1108741" cy="1085430"/>
      </dsp:txXfrm>
    </dsp:sp>
    <dsp:sp modelId="{D550F85C-358F-4D4D-9D99-4D355636FFFC}">
      <dsp:nvSpPr>
        <dsp:cNvPr id="0" name=""/>
        <dsp:cNvSpPr/>
      </dsp:nvSpPr>
      <dsp:spPr>
        <a:xfrm rot="16200000">
          <a:off x="2702734" y="1303114"/>
          <a:ext cx="168508" cy="4332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/>
        </a:p>
      </dsp:txBody>
      <dsp:txXfrm>
        <a:off x="2728010" y="1415045"/>
        <a:ext cx="117956" cy="259965"/>
      </dsp:txXfrm>
    </dsp:sp>
    <dsp:sp modelId="{8BE652F3-3A7C-C14B-83D4-5475B58DD50B}">
      <dsp:nvSpPr>
        <dsp:cNvPr id="0" name=""/>
        <dsp:cNvSpPr/>
      </dsp:nvSpPr>
      <dsp:spPr>
        <a:xfrm>
          <a:off x="1949798" y="-41517"/>
          <a:ext cx="1674379" cy="13975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Hôpitaux GHT</a:t>
          </a:r>
        </a:p>
      </dsp:txBody>
      <dsp:txXfrm>
        <a:off x="2195005" y="163146"/>
        <a:ext cx="1183965" cy="988203"/>
      </dsp:txXfrm>
    </dsp:sp>
    <dsp:sp modelId="{7FE4B1C3-9848-B742-94DF-3D3940BCAFF9}">
      <dsp:nvSpPr>
        <dsp:cNvPr id="0" name=""/>
        <dsp:cNvSpPr/>
      </dsp:nvSpPr>
      <dsp:spPr>
        <a:xfrm>
          <a:off x="3624862" y="2224830"/>
          <a:ext cx="129791" cy="4332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/>
        </a:p>
      </dsp:txBody>
      <dsp:txXfrm>
        <a:off x="3624862" y="2311485"/>
        <a:ext cx="90854" cy="259965"/>
      </dsp:txXfrm>
    </dsp:sp>
    <dsp:sp modelId="{3D7D4C47-549A-7042-9CD6-73C0CA4FAB3C}">
      <dsp:nvSpPr>
        <dsp:cNvPr id="0" name=""/>
        <dsp:cNvSpPr/>
      </dsp:nvSpPr>
      <dsp:spPr>
        <a:xfrm>
          <a:off x="3815876" y="1724474"/>
          <a:ext cx="1510665" cy="14339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Centre  gériatrie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Chastaing</a:t>
          </a:r>
          <a:r>
            <a:rPr lang="fr-FR" sz="1100" b="1" kern="1200" dirty="0"/>
            <a:t>t</a:t>
          </a:r>
        </a:p>
      </dsp:txBody>
      <dsp:txXfrm>
        <a:off x="4037108" y="1934477"/>
        <a:ext cx="1068201" cy="1013982"/>
      </dsp:txXfrm>
    </dsp:sp>
    <dsp:sp modelId="{78D56017-1228-1144-B0DE-020C06C04FE5}">
      <dsp:nvSpPr>
        <dsp:cNvPr id="0" name=""/>
        <dsp:cNvSpPr/>
      </dsp:nvSpPr>
      <dsp:spPr>
        <a:xfrm rot="5400000">
          <a:off x="2694440" y="3161726"/>
          <a:ext cx="185096" cy="4332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/>
        </a:p>
      </dsp:txBody>
      <dsp:txXfrm>
        <a:off x="2722205" y="3220617"/>
        <a:ext cx="129567" cy="259965"/>
      </dsp:txXfrm>
    </dsp:sp>
    <dsp:sp modelId="{CE3FD193-C74E-DA49-B78B-AB07AF2013E2}">
      <dsp:nvSpPr>
        <dsp:cNvPr id="0" name=""/>
        <dsp:cNvSpPr/>
      </dsp:nvSpPr>
      <dsp:spPr>
        <a:xfrm>
          <a:off x="2035243" y="3558222"/>
          <a:ext cx="1503490" cy="13349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Partenaires de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santé</a:t>
          </a:r>
        </a:p>
      </dsp:txBody>
      <dsp:txXfrm>
        <a:off x="2255424" y="3753718"/>
        <a:ext cx="1063128" cy="943941"/>
      </dsp:txXfrm>
    </dsp:sp>
    <dsp:sp modelId="{D967D3D3-20F3-C64D-91BF-A15633393B42}">
      <dsp:nvSpPr>
        <dsp:cNvPr id="0" name=""/>
        <dsp:cNvSpPr/>
      </dsp:nvSpPr>
      <dsp:spPr>
        <a:xfrm rot="10800000">
          <a:off x="1730700" y="2224830"/>
          <a:ext cx="192417" cy="4332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/>
        </a:p>
      </dsp:txBody>
      <dsp:txXfrm rot="10800000">
        <a:off x="1788425" y="2311485"/>
        <a:ext cx="134692" cy="259965"/>
      </dsp:txXfrm>
    </dsp:sp>
    <dsp:sp modelId="{0F609CB6-6895-7A4B-9DC5-8EB40BF682EE}">
      <dsp:nvSpPr>
        <dsp:cNvPr id="0" name=""/>
        <dsp:cNvSpPr/>
      </dsp:nvSpPr>
      <dsp:spPr>
        <a:xfrm>
          <a:off x="365598" y="1804298"/>
          <a:ext cx="1274338" cy="12743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b="1" kern="1200" dirty="0"/>
            <a:t>MSP</a:t>
          </a:r>
          <a:endParaRPr lang="fr-FR" sz="700" b="1" kern="1200" dirty="0"/>
        </a:p>
      </dsp:txBody>
      <dsp:txXfrm>
        <a:off x="552220" y="1990920"/>
        <a:ext cx="901094" cy="9010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FF616-5BA6-A749-B1BD-7AD9C900F0F7}">
      <dsp:nvSpPr>
        <dsp:cNvPr id="0" name=""/>
        <dsp:cNvSpPr/>
      </dsp:nvSpPr>
      <dsp:spPr>
        <a:xfrm>
          <a:off x="858800" y="1354578"/>
          <a:ext cx="868214" cy="8499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>
              <a:solidFill>
                <a:srgbClr val="FFFF00"/>
              </a:solidFill>
            </a:rPr>
            <a:t>Centre e-santé CHU</a:t>
          </a:r>
        </a:p>
      </dsp:txBody>
      <dsp:txXfrm>
        <a:off x="985947" y="1479052"/>
        <a:ext cx="613920" cy="601011"/>
      </dsp:txXfrm>
    </dsp:sp>
    <dsp:sp modelId="{D550F85C-358F-4D4D-9D99-4D355636FFFC}">
      <dsp:nvSpPr>
        <dsp:cNvPr id="0" name=""/>
        <dsp:cNvSpPr/>
      </dsp:nvSpPr>
      <dsp:spPr>
        <a:xfrm rot="16200000">
          <a:off x="1271769" y="1195938"/>
          <a:ext cx="42275" cy="2399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>
        <a:off x="1278110" y="1250261"/>
        <a:ext cx="29593" cy="143944"/>
      </dsp:txXfrm>
    </dsp:sp>
    <dsp:sp modelId="{8BE652F3-3A7C-C14B-83D4-5475B58DD50B}">
      <dsp:nvSpPr>
        <dsp:cNvPr id="0" name=""/>
        <dsp:cNvSpPr/>
      </dsp:nvSpPr>
      <dsp:spPr>
        <a:xfrm>
          <a:off x="714117" y="306952"/>
          <a:ext cx="1157578" cy="967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Hôpitaux GHT</a:t>
          </a:r>
        </a:p>
      </dsp:txBody>
      <dsp:txXfrm>
        <a:off x="883640" y="448692"/>
        <a:ext cx="818532" cy="684380"/>
      </dsp:txXfrm>
    </dsp:sp>
    <dsp:sp modelId="{7FE4B1C3-9848-B742-94DF-3D3940BCAFF9}">
      <dsp:nvSpPr>
        <dsp:cNvPr id="0" name=""/>
        <dsp:cNvSpPr/>
      </dsp:nvSpPr>
      <dsp:spPr>
        <a:xfrm>
          <a:off x="1749350" y="1659604"/>
          <a:ext cx="53809" cy="2399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>
        <a:off x="1749350" y="1707586"/>
        <a:ext cx="37666" cy="143944"/>
      </dsp:txXfrm>
    </dsp:sp>
    <dsp:sp modelId="{3D7D4C47-549A-7042-9CD6-73C0CA4FAB3C}">
      <dsp:nvSpPr>
        <dsp:cNvPr id="0" name=""/>
        <dsp:cNvSpPr/>
      </dsp:nvSpPr>
      <dsp:spPr>
        <a:xfrm>
          <a:off x="1828540" y="1382552"/>
          <a:ext cx="906084" cy="7940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Centre  gériatrie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Chastaing</a:t>
          </a:r>
          <a:r>
            <a:rPr lang="fr-FR" sz="1100" b="1" kern="1200" dirty="0"/>
            <a:t>t</a:t>
          </a:r>
        </a:p>
      </dsp:txBody>
      <dsp:txXfrm>
        <a:off x="1961233" y="1498832"/>
        <a:ext cx="640698" cy="561451"/>
      </dsp:txXfrm>
    </dsp:sp>
    <dsp:sp modelId="{78D56017-1228-1144-B0DE-020C06C04FE5}">
      <dsp:nvSpPr>
        <dsp:cNvPr id="0" name=""/>
        <dsp:cNvSpPr/>
      </dsp:nvSpPr>
      <dsp:spPr>
        <a:xfrm rot="5400000">
          <a:off x="1241466" y="2178729"/>
          <a:ext cx="102880" cy="2399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>
        <a:off x="1256898" y="2211279"/>
        <a:ext cx="72016" cy="143944"/>
      </dsp:txXfrm>
    </dsp:sp>
    <dsp:sp modelId="{CE3FD193-C74E-DA49-B78B-AB07AF2013E2}">
      <dsp:nvSpPr>
        <dsp:cNvPr id="0" name=""/>
        <dsp:cNvSpPr/>
      </dsp:nvSpPr>
      <dsp:spPr>
        <a:xfrm>
          <a:off x="757272" y="2398652"/>
          <a:ext cx="1071268" cy="739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Partenaires de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santé</a:t>
          </a:r>
        </a:p>
      </dsp:txBody>
      <dsp:txXfrm>
        <a:off x="914156" y="2506900"/>
        <a:ext cx="757500" cy="522668"/>
      </dsp:txXfrm>
    </dsp:sp>
    <dsp:sp modelId="{D967D3D3-20F3-C64D-91BF-A15633393B42}">
      <dsp:nvSpPr>
        <dsp:cNvPr id="0" name=""/>
        <dsp:cNvSpPr/>
      </dsp:nvSpPr>
      <dsp:spPr>
        <a:xfrm rot="10800000">
          <a:off x="707478" y="1659604"/>
          <a:ext cx="106934" cy="2399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 rot="10800000">
        <a:off x="739558" y="1707586"/>
        <a:ext cx="74854" cy="143944"/>
      </dsp:txXfrm>
    </dsp:sp>
    <dsp:sp modelId="{0F609CB6-6895-7A4B-9DC5-8EB40BF682EE}">
      <dsp:nvSpPr>
        <dsp:cNvPr id="0" name=""/>
        <dsp:cNvSpPr/>
      </dsp:nvSpPr>
      <dsp:spPr>
        <a:xfrm>
          <a:off x="-48575" y="1426752"/>
          <a:ext cx="705612" cy="7056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MSP</a:t>
          </a:r>
          <a:endParaRPr lang="fr-FR" sz="400" b="1" kern="1200" dirty="0"/>
        </a:p>
      </dsp:txBody>
      <dsp:txXfrm>
        <a:off x="54759" y="1530086"/>
        <a:ext cx="498944" cy="4989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3739B9-F954-0449-9EC1-37E6763BA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6731CC7-9AA1-6D41-B619-E8F97DDD2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DABC75-5A24-1941-B4E9-A1B156B30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2CF0-D2A6-2E44-AE6A-8A5189B7776B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B3665C-5D0B-954C-A768-A6D3F6F9A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218AE0-B543-1241-B3A4-9975A0678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1BEE-691B-6D45-B74B-90E1BFED8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288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B81961-55F8-9C48-BDE0-D62D5135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A31142E-21BF-704D-8064-EB21F6BFF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62129A-D64E-274B-99A3-F56FA9A6F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2CF0-D2A6-2E44-AE6A-8A5189B7776B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52B304-98F9-3947-99EF-0BB63C056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B24E20-622D-DD41-8634-36AF2CB9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1BEE-691B-6D45-B74B-90E1BFED8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668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6144F50-8C4F-B349-9A9B-3529C46F91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D5341B0-8CD9-F84C-81B5-771F6B8862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22E186-3BAE-484F-929F-7EF293E25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2CF0-D2A6-2E44-AE6A-8A5189B7776B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4F4EB2-6524-1442-9494-DEEE505B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A706D5-5EA3-874A-9D11-0CD0E3ACE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1BEE-691B-6D45-B74B-90E1BFED8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025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AAB59D-0A8B-F644-8FF8-57CA6DF2E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4B9FD5-2268-3145-98DE-003A4E979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E8A837-C639-3A49-AE7D-87DE34383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2CF0-D2A6-2E44-AE6A-8A5189B7776B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CE132E-A4DE-B347-AE41-9696B14C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C96727-E0D3-0142-87A5-90D997B8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1BEE-691B-6D45-B74B-90E1BFED8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7972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E9F8E4-92AC-154A-AF95-3B50DE219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F45D70-A4CD-1B40-894C-3CA872404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D81244-E6D0-A749-A8B1-5F36FCEFC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2CF0-D2A6-2E44-AE6A-8A5189B7776B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39AECA-036E-A045-9B68-E9E8908B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B518D0-C2AD-4D4B-B804-62431F7A1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1BEE-691B-6D45-B74B-90E1BFED8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5944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4FFEF8-B8D3-1742-918F-43213F41E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A78CEA-BE48-C548-A3ED-23DECB9133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C0F9E01-A712-EB41-A761-84C382044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631C208-D5E4-024A-8AD4-832AEA6AB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2CF0-D2A6-2E44-AE6A-8A5189B7776B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4645F40-1097-DE4A-9D2B-FC20C308D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C4588B-4BC5-F244-A18C-65B5DB39B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1BEE-691B-6D45-B74B-90E1BFED8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0983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48932D-D4F3-3A49-80FD-4DDDF1ED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416A62-222A-F24F-BC9A-314CEAF78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4E4595C-2ABC-6444-A8AD-55593CD4D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F2B1BD-8EDB-CB46-AE2D-74EB68B497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1AE498B-2B3E-A246-87A4-30D511533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F528599-40C1-4641-95FC-F82A5EC46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2CF0-D2A6-2E44-AE6A-8A5189B7776B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C3209C8-27E9-3948-8F00-4A4357400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50C7ED8-AF39-DC4A-A8A4-6A4BBB1ED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1BEE-691B-6D45-B74B-90E1BFED8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4584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C8B945-8EE1-7443-83EF-7874C4D6F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B268646-F14C-C144-988F-C9E9014FC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2CF0-D2A6-2E44-AE6A-8A5189B7776B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DFCB77-B1BE-A845-B757-718D9C5C1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2D0CF9-7115-A249-9A2C-CDC471803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1BEE-691B-6D45-B74B-90E1BFED8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661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E73FD0-CBC2-3D49-9116-5A0DAB832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2CF0-D2A6-2E44-AE6A-8A5189B7776B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589937-B8AF-8847-B11D-ED827F6C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6F2B00-142F-5E43-9847-17D06258C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1BEE-691B-6D45-B74B-90E1BFED8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86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6807AA-3599-4844-B99C-B44317D5E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5953FC-7A39-8A44-AA29-FE3186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3BB69A9-2A6B-E44D-88B5-84EDAC148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055FD71-9145-7F46-A3EE-23001A5B1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2CF0-D2A6-2E44-AE6A-8A5189B7776B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BA7C66-7DF9-104B-A4F6-2E6CF89B9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BB91E4-F3B0-8045-AE2B-0E9B1A4E3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1BEE-691B-6D45-B74B-90E1BFED8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74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DB8139-22E0-E64F-AA0B-06F5B128C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D30C9F9-BCF1-D64B-8994-6240CA8C0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5C9AD0-14F0-7B44-9481-6BE12AFF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38FE4F-B520-6E40-ACF7-DD8415A17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2CF0-D2A6-2E44-AE6A-8A5189B7776B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F94A9B-F602-3F46-BAA2-36F8494BB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4ABCFC1-0636-2141-A006-31DF6524C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21BEE-691B-6D45-B74B-90E1BFED8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473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88B79D7-DA47-1947-B067-E3F25D57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016BC4-BF21-7548-BEF5-08643C326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7DD86B-41D7-7E41-9641-139F925F5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2CF0-D2A6-2E44-AE6A-8A5189B7776B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4FAEBB-FD9E-4342-B28B-E7060DC98C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680C9D-A802-DA4A-9CDB-2FB39F997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21BEE-691B-6D45-B74B-90E1BFED8D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88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C7EB7C4-44CB-6E47-A6EC-7F3A03377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833" y="2628900"/>
            <a:ext cx="11775973" cy="3726180"/>
          </a:xfrm>
        </p:spPr>
        <p:txBody>
          <a:bodyPr>
            <a:normAutofit/>
          </a:bodyPr>
          <a:lstStyle/>
          <a:p>
            <a:r>
              <a:rPr lang="fr-FR" sz="4800" b="1" dirty="0"/>
              <a:t>Centre de      - santé et télémédecine du CHU</a:t>
            </a:r>
            <a:endParaRPr lang="fr-FR" sz="4000" dirty="0"/>
          </a:p>
          <a:p>
            <a:endParaRPr lang="fr-FR" sz="3500" dirty="0"/>
          </a:p>
          <a:p>
            <a:r>
              <a:rPr lang="fr-FR" sz="3500" dirty="0"/>
              <a:t>Jean-Jacques Moreau, Achille </a:t>
            </a:r>
            <a:r>
              <a:rPr lang="fr-FR" sz="3500" dirty="0" err="1"/>
              <a:t>Tchalla</a:t>
            </a:r>
            <a:endParaRPr lang="fr-FR" sz="3500" dirty="0"/>
          </a:p>
          <a:p>
            <a:r>
              <a:rPr lang="fr-FR" sz="3500" dirty="0"/>
              <a:t> CHU de Limoges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48F188-42D8-CE44-860A-F5D215E4B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44806" cy="220599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2001E79-E043-BA4F-9F06-2F0A73DED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130" y="2725464"/>
            <a:ext cx="605790" cy="52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34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75C5A0-BEF5-ED48-9317-7DCD2B346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03" y="1427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5400" b="1" dirty="0"/>
              <a:t>La télémédecine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ACBD9F-F885-254D-AF0A-79D17A329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405" y="1320958"/>
            <a:ext cx="10515600" cy="4973002"/>
          </a:xfrm>
        </p:spPr>
        <p:txBody>
          <a:bodyPr>
            <a:normAutofit fontScale="92500" lnSpcReduction="10000"/>
          </a:bodyPr>
          <a:lstStyle/>
          <a:p>
            <a:r>
              <a:rPr lang="fr-FR" sz="3600" dirty="0"/>
              <a:t>une façon d’exercer la médecine</a:t>
            </a:r>
          </a:p>
          <a:p>
            <a:r>
              <a:rPr lang="fr-FR" sz="3600" dirty="0"/>
              <a:t>un exercice à distance</a:t>
            </a:r>
          </a:p>
          <a:p>
            <a:r>
              <a:rPr lang="fr-FR" sz="3600" dirty="0"/>
              <a:t>fondée sur un projet médical</a:t>
            </a:r>
          </a:p>
          <a:p>
            <a:r>
              <a:rPr lang="fr-FR" sz="3600" dirty="0"/>
              <a:t>répond à un besoin de soins</a:t>
            </a:r>
          </a:p>
          <a:p>
            <a:pPr marL="0" indent="0">
              <a:buNone/>
            </a:pPr>
            <a:endParaRPr lang="fr-FR" sz="3600" dirty="0"/>
          </a:p>
          <a:p>
            <a:pPr marL="0" indent="0" algn="ctr">
              <a:buNone/>
            </a:pPr>
            <a:r>
              <a:rPr lang="fr-FR" sz="5400" b="1" dirty="0">
                <a:latin typeface="+mj-lt"/>
              </a:rPr>
              <a:t>Un projet de télémédecine</a:t>
            </a:r>
          </a:p>
          <a:p>
            <a:r>
              <a:rPr lang="fr-FR" sz="3600" dirty="0"/>
              <a:t>se construit à plusieurs (inter professionnalité)</a:t>
            </a:r>
          </a:p>
          <a:p>
            <a:r>
              <a:rPr lang="fr-FR" sz="3600" dirty="0"/>
              <a:t>doit être écrit et validé</a:t>
            </a:r>
          </a:p>
          <a:p>
            <a:r>
              <a:rPr lang="fr-FR" sz="3600" dirty="0"/>
              <a:t>doit s’inscrire dans une unité de lieu : </a:t>
            </a:r>
            <a:r>
              <a:rPr lang="fr-FR" sz="3600" b="1" dirty="0"/>
              <a:t>centre de      santé</a:t>
            </a:r>
          </a:p>
          <a:p>
            <a:endParaRPr lang="fr-FR" sz="3600" b="1" dirty="0"/>
          </a:p>
          <a:p>
            <a:pPr marL="0" indent="0">
              <a:buNone/>
            </a:pPr>
            <a:endParaRPr lang="fr-FR" sz="4400" dirty="0"/>
          </a:p>
          <a:p>
            <a:pPr marL="0" indent="0" algn="ctr">
              <a:buNone/>
            </a:pPr>
            <a:endParaRPr lang="fr-FR" sz="32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CB02C4-839B-4143-9299-31B80AAF540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28"/>
            <a:ext cx="1611630" cy="11782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1C896E-B5C3-8147-88F3-E9C6DDC61BB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975" y="63659"/>
            <a:ext cx="2105025" cy="16944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3C2D9FC-17AE-BD4B-8000-C82385159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185" y="5795010"/>
            <a:ext cx="453280" cy="39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69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6B7547-27F5-0E45-9553-4CE556334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72" y="432593"/>
            <a:ext cx="828747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600" b="1" dirty="0"/>
              <a:t>Centre de      -santé  </a:t>
            </a:r>
            <a:br>
              <a:rPr lang="fr-FR" sz="6600" b="1" dirty="0"/>
            </a:br>
            <a:r>
              <a:rPr lang="fr-FR" sz="4900" b="1" i="1" dirty="0"/>
              <a:t>9</a:t>
            </a:r>
            <a:r>
              <a:rPr lang="fr-FR" sz="4900" b="1" i="1" baseline="30000" dirty="0"/>
              <a:t>ème</a:t>
            </a:r>
            <a:r>
              <a:rPr lang="fr-FR" sz="4900" b="1" i="1" dirty="0"/>
              <a:t> étage</a:t>
            </a:r>
            <a:br>
              <a:rPr lang="fr-FR" sz="5400" dirty="0"/>
            </a:br>
            <a:endParaRPr lang="fr-FR" sz="54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21D572-3280-114E-BFFF-82D6042651F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9"/>
            <a:ext cx="2028825" cy="18256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CEA5BE-A650-D34F-8A16-A797AF447C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777" y="0"/>
            <a:ext cx="2105025" cy="1694497"/>
          </a:xfrm>
          <a:prstGeom prst="rect">
            <a:avLst/>
          </a:prstGeom>
        </p:spPr>
      </p:pic>
      <p:pic>
        <p:nvPicPr>
          <p:cNvPr id="7" name="Espace réservé du contenu 7">
            <a:extLst>
              <a:ext uri="{FF2B5EF4-FFF2-40B4-BE49-F238E27FC236}">
                <a16:creationId xmlns:a16="http://schemas.microsoft.com/office/drawing/2014/main" id="{330E357F-C3E6-F541-AF2D-0D525D4CD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393042" y="1003752"/>
            <a:ext cx="5135840" cy="599885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69972D7-27BD-1944-8E00-C3BEB1C26A78}"/>
              </a:ext>
            </a:extLst>
          </p:cNvPr>
          <p:cNvSpPr txBox="1"/>
          <p:nvPr/>
        </p:nvSpPr>
        <p:spPr>
          <a:xfrm>
            <a:off x="917052" y="4702190"/>
            <a:ext cx="1159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Entrée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222D404-21AC-374B-AD4A-666D8F450D7A}"/>
              </a:ext>
            </a:extLst>
          </p:cNvPr>
          <p:cNvSpPr txBox="1"/>
          <p:nvPr/>
        </p:nvSpPr>
        <p:spPr>
          <a:xfrm>
            <a:off x="6437440" y="2569700"/>
            <a:ext cx="16759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70C0"/>
                </a:solidFill>
              </a:rPr>
              <a:t>Local </a:t>
            </a:r>
          </a:p>
          <a:p>
            <a:pPr algn="ctr"/>
            <a:r>
              <a:rPr lang="fr-FR" sz="2800" b="1" dirty="0">
                <a:solidFill>
                  <a:srgbClr val="0070C0"/>
                </a:solidFill>
              </a:rPr>
              <a:t>technique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E1D4ABE-E524-5943-A665-159911062551}"/>
              </a:ext>
            </a:extLst>
          </p:cNvPr>
          <p:cNvSpPr txBox="1"/>
          <p:nvPr/>
        </p:nvSpPr>
        <p:spPr>
          <a:xfrm>
            <a:off x="1446352" y="5625916"/>
            <a:ext cx="1674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2 bureaux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CEF3EE0-9A19-8E41-A8F1-BD4653BB5C68}"/>
              </a:ext>
            </a:extLst>
          </p:cNvPr>
          <p:cNvSpPr txBox="1"/>
          <p:nvPr/>
        </p:nvSpPr>
        <p:spPr>
          <a:xfrm>
            <a:off x="8507392" y="5327442"/>
            <a:ext cx="1734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Salle </a:t>
            </a:r>
            <a:r>
              <a:rPr lang="fr-FR" sz="2800" b="1" dirty="0" err="1">
                <a:solidFill>
                  <a:srgbClr val="0070C0"/>
                </a:solidFill>
              </a:rPr>
              <a:t>visio</a:t>
            </a:r>
            <a:r>
              <a:rPr lang="fr-FR" sz="28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867EC8F-0226-A44F-8A9C-BEB1C88C0BC7}"/>
              </a:ext>
            </a:extLst>
          </p:cNvPr>
          <p:cNvSpPr txBox="1"/>
          <p:nvPr/>
        </p:nvSpPr>
        <p:spPr>
          <a:xfrm>
            <a:off x="989755" y="2878677"/>
            <a:ext cx="195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Salles </a:t>
            </a:r>
            <a:r>
              <a:rPr lang="fr-FR" sz="2800" b="1" dirty="0" err="1">
                <a:solidFill>
                  <a:srgbClr val="0070C0"/>
                </a:solidFill>
              </a:rPr>
              <a:t>visio</a:t>
            </a:r>
            <a:r>
              <a:rPr lang="fr-FR" sz="2800" b="1" dirty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15" name="Flèche vers la droite 14">
            <a:extLst>
              <a:ext uri="{FF2B5EF4-FFF2-40B4-BE49-F238E27FC236}">
                <a16:creationId xmlns:a16="http://schemas.microsoft.com/office/drawing/2014/main" id="{4DFD1364-17FD-BF49-8F51-FB2A9831E3C0}"/>
              </a:ext>
            </a:extLst>
          </p:cNvPr>
          <p:cNvSpPr/>
          <p:nvPr/>
        </p:nvSpPr>
        <p:spPr>
          <a:xfrm>
            <a:off x="2152584" y="473089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2EC776C-C80D-524B-97BE-96DB8EFD444B}"/>
              </a:ext>
            </a:extLst>
          </p:cNvPr>
          <p:cNvSpPr txBox="1"/>
          <p:nvPr/>
        </p:nvSpPr>
        <p:spPr>
          <a:xfrm>
            <a:off x="7089766" y="4991705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0070C0"/>
                </a:solidFill>
              </a:rPr>
              <a:t>3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DED4FE3-6F95-2B46-A536-582A2CBCAF06}"/>
              </a:ext>
            </a:extLst>
          </p:cNvPr>
          <p:cNvSpPr txBox="1"/>
          <p:nvPr/>
        </p:nvSpPr>
        <p:spPr>
          <a:xfrm>
            <a:off x="3561175" y="2821629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0070C0"/>
                </a:solidFill>
              </a:rPr>
              <a:t>1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8F3F4E-3D07-C84E-8074-C4544E600C55}"/>
              </a:ext>
            </a:extLst>
          </p:cNvPr>
          <p:cNvSpPr txBox="1"/>
          <p:nvPr/>
        </p:nvSpPr>
        <p:spPr>
          <a:xfrm>
            <a:off x="5457673" y="2834913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0070C0"/>
                </a:solidFill>
              </a:rPr>
              <a:t>2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46DF409-304D-4748-A00B-ACBB97A7930C}"/>
              </a:ext>
            </a:extLst>
          </p:cNvPr>
          <p:cNvSpPr txBox="1"/>
          <p:nvPr/>
        </p:nvSpPr>
        <p:spPr>
          <a:xfrm>
            <a:off x="8960390" y="1690688"/>
            <a:ext cx="238783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u="sng" dirty="0"/>
              <a:t>Commandes</a:t>
            </a:r>
            <a:r>
              <a:rPr lang="fr-FR" sz="28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Mobilier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Bureautique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Bibliographie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Informatique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TIC</a:t>
            </a:r>
            <a:endParaRPr lang="fr-FR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A530DD6-1CCA-1645-A3C2-EFD658713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7440" y="242788"/>
            <a:ext cx="605790" cy="52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85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6B7547-27F5-0E45-9553-4CE556334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6600" b="1" dirty="0"/>
              <a:t>Centre de     -santé</a:t>
            </a:r>
            <a:br>
              <a:rPr lang="fr-FR" sz="5400" dirty="0"/>
            </a:br>
            <a:endParaRPr lang="fr-FR" sz="5400" b="1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587B6FFF-3E86-784E-BAED-C6AD8B0C7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921" y="2518426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fr-FR" sz="4400" dirty="0"/>
              <a:t>Salles de </a:t>
            </a:r>
            <a:r>
              <a:rPr lang="fr-FR" sz="4400" dirty="0" err="1"/>
              <a:t>visio</a:t>
            </a:r>
            <a:r>
              <a:rPr lang="fr-FR" sz="4400" dirty="0"/>
              <a:t> 1 + 2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E77D58-15A9-B947-B8C2-3F9735D17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342337"/>
            <a:ext cx="5157787" cy="28473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4000" dirty="0">
              <a:solidFill>
                <a:srgbClr val="0070C0"/>
              </a:solidFill>
            </a:endParaRPr>
          </a:p>
          <a:p>
            <a:endParaRPr lang="fr-FR" sz="4000" dirty="0">
              <a:solidFill>
                <a:srgbClr val="0070C0"/>
              </a:solidFill>
            </a:endParaRP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8BEADAB3-B644-4146-A029-47D6717A62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0040" y="2631166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fr-FR" sz="4400" dirty="0"/>
              <a:t>Salles de </a:t>
            </a:r>
            <a:r>
              <a:rPr lang="fr-FR" sz="4400" dirty="0" err="1"/>
              <a:t>visio</a:t>
            </a:r>
            <a:r>
              <a:rPr lang="fr-FR" sz="4400" dirty="0"/>
              <a:t> 1 + 2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21D572-3280-114E-BFFF-82D6042651F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" y="250834"/>
            <a:ext cx="2028825" cy="18256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CEA5BE-A650-D34F-8A16-A797AF447C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859" y="54474"/>
            <a:ext cx="2105025" cy="169449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72A0AC4-E17F-C849-B807-17D303AE7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59057"/>
            <a:ext cx="5945630" cy="2668038"/>
          </a:xfrm>
          <a:prstGeom prst="rect">
            <a:avLst/>
          </a:prstGeom>
        </p:spPr>
      </p:pic>
      <p:pic>
        <p:nvPicPr>
          <p:cNvPr id="22" name="Espace réservé du contenu 8">
            <a:extLst>
              <a:ext uri="{FF2B5EF4-FFF2-40B4-BE49-F238E27FC236}">
                <a16:creationId xmlns:a16="http://schemas.microsoft.com/office/drawing/2014/main" id="{A42CA7FE-0418-5943-9C98-764FCBF43D9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5981328" y="3455078"/>
            <a:ext cx="5687878" cy="2672017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106D1AD-F600-4A4A-B340-3E511A40B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7940" y="469670"/>
            <a:ext cx="605790" cy="52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02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6B7547-27F5-0E45-9553-4CE556334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6600" b="1" dirty="0"/>
              <a:t>Centre de     -santé</a:t>
            </a:r>
            <a:br>
              <a:rPr lang="fr-FR" sz="5400" dirty="0"/>
            </a:br>
            <a:endParaRPr lang="fr-FR" sz="5400" b="1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587B6FFF-3E86-784E-BAED-C6AD8B0C7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11705" y="2631165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fr-FR" sz="4400" dirty="0"/>
              <a:t>Salle de </a:t>
            </a:r>
            <a:r>
              <a:rPr lang="fr-FR" sz="4400" dirty="0" err="1"/>
              <a:t>visio</a:t>
            </a:r>
            <a:r>
              <a:rPr lang="fr-FR" sz="4400" dirty="0"/>
              <a:t> 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E77D58-15A9-B947-B8C2-3F9735D17A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fr-FR" sz="4000" dirty="0">
              <a:solidFill>
                <a:srgbClr val="0070C0"/>
              </a:solidFill>
            </a:endParaRPr>
          </a:p>
          <a:p>
            <a:endParaRPr lang="fr-FR" sz="4000" dirty="0">
              <a:solidFill>
                <a:srgbClr val="0070C0"/>
              </a:solidFill>
            </a:endParaRP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8BEADAB3-B644-4146-A029-47D6717A62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77112" y="2454522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fr-FR" sz="4400" dirty="0"/>
              <a:t>Bureau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21D572-3280-114E-BFFF-82D6042651F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9"/>
            <a:ext cx="2028825" cy="18256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CEA5BE-A650-D34F-8A16-A797AF447C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94" y="61754"/>
            <a:ext cx="2105025" cy="16944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D3F7A5D-1138-DC42-9F81-744BCC0D8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8" y="3455077"/>
            <a:ext cx="6037080" cy="2672017"/>
          </a:xfrm>
          <a:prstGeom prst="rect">
            <a:avLst/>
          </a:prstGeom>
        </p:spPr>
      </p:pic>
      <p:pic>
        <p:nvPicPr>
          <p:cNvPr id="16" name="Espace réservé du contenu 16">
            <a:extLst>
              <a:ext uri="{FF2B5EF4-FFF2-40B4-BE49-F238E27FC236}">
                <a16:creationId xmlns:a16="http://schemas.microsoft.com/office/drawing/2014/main" id="{6ACAD5CE-EA53-AC42-A69D-4DCCE1E76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575" y="3475497"/>
            <a:ext cx="6028092" cy="266803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E04E638-8C02-D040-AA8D-171445441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7940" y="425695"/>
            <a:ext cx="605790" cy="52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96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6B7547-27F5-0E45-9553-4CE556334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1" y="273052"/>
            <a:ext cx="8166734" cy="1600200"/>
          </a:xfrm>
        </p:spPr>
        <p:txBody>
          <a:bodyPr>
            <a:noAutofit/>
          </a:bodyPr>
          <a:lstStyle/>
          <a:p>
            <a:pPr algn="ctr"/>
            <a:r>
              <a:rPr lang="fr-FR" sz="5400" b="1" dirty="0"/>
              <a:t>Collectif de télésanté du Limousin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E77D58-15A9-B947-B8C2-3F9735D17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3295" y="2696095"/>
            <a:ext cx="6172200" cy="48736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dirty="0"/>
              <a:t>les comités de pilotage de la télémédecine 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3600" dirty="0"/>
              <a:t> Hôpitaux du GHT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3600" dirty="0"/>
              <a:t> Projet gériatrique-EHPAD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3600" dirty="0"/>
              <a:t> Hôpitaux partenaires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3600" dirty="0"/>
              <a:t> MSP partenaires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3600" dirty="0">
                <a:effectLst/>
              </a:rPr>
              <a:t> </a:t>
            </a:r>
            <a:r>
              <a:rPr lang="fr-FR" sz="3600" dirty="0"/>
              <a:t>P</a:t>
            </a:r>
            <a:r>
              <a:rPr lang="fr-FR" sz="3600" dirty="0">
                <a:effectLst/>
              </a:rPr>
              <a:t>artenaires de santé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21D572-3280-114E-BFFF-82D6042651F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9"/>
            <a:ext cx="2028825" cy="18256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CEA5BE-A650-D34F-8A16-A797AF447C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470" y="0"/>
            <a:ext cx="2105025" cy="1694497"/>
          </a:xfrm>
          <a:prstGeom prst="rect">
            <a:avLst/>
          </a:prstGeom>
        </p:spPr>
      </p:pic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F9B9ECF5-1E04-BB4B-A080-AE519709F3D7}"/>
              </a:ext>
            </a:extLst>
          </p:cNvPr>
          <p:cNvGraphicFramePr/>
          <p:nvPr>
            <p:extLst/>
          </p:nvPr>
        </p:nvGraphicFramePr>
        <p:xfrm>
          <a:off x="102870" y="1896400"/>
          <a:ext cx="5692140" cy="4851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3766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6B7547-27F5-0E45-9553-4CE556334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1" y="694979"/>
            <a:ext cx="8166734" cy="1009493"/>
          </a:xfrm>
        </p:spPr>
        <p:txBody>
          <a:bodyPr>
            <a:noAutofit/>
          </a:bodyPr>
          <a:lstStyle/>
          <a:p>
            <a:pPr algn="ctr"/>
            <a:r>
              <a:rPr lang="fr-FR" sz="5400" b="1" dirty="0"/>
              <a:t>Centre de     -santé</a:t>
            </a:r>
            <a:br>
              <a:rPr lang="fr-FR" sz="5400" b="1" dirty="0"/>
            </a:br>
            <a:r>
              <a:rPr lang="fr-FR" sz="5400" b="1" dirty="0"/>
              <a:t>Objectifs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E77D58-15A9-B947-B8C2-3F9735D17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930" y="2146304"/>
            <a:ext cx="9323070" cy="4601735"/>
          </a:xfrm>
        </p:spPr>
        <p:txBody>
          <a:bodyPr>
            <a:normAutofit fontScale="92500" lnSpcReduction="20000"/>
          </a:bodyPr>
          <a:lstStyle/>
          <a:p>
            <a:r>
              <a:rPr lang="fr-FR" sz="4000" dirty="0"/>
              <a:t> Assistance technique et pédagogique</a:t>
            </a:r>
          </a:p>
          <a:p>
            <a:r>
              <a:rPr lang="fr-FR" sz="4000" dirty="0">
                <a:effectLst/>
              </a:rPr>
              <a:t> Organiser des sessions de RCP en télé expertise</a:t>
            </a:r>
          </a:p>
          <a:p>
            <a:r>
              <a:rPr lang="fr-FR" sz="4000" dirty="0"/>
              <a:t> Information et formation en télémédecine</a:t>
            </a:r>
          </a:p>
          <a:p>
            <a:r>
              <a:rPr lang="fr-FR" sz="4000" dirty="0"/>
              <a:t> Réunir les comités de pilotage du GHT et partenaires</a:t>
            </a:r>
          </a:p>
          <a:p>
            <a:r>
              <a:rPr lang="fr-FR" sz="4000" dirty="0"/>
              <a:t> Expertise en télémédecine (bibliographie, publications, recherche)</a:t>
            </a:r>
          </a:p>
          <a:p>
            <a:r>
              <a:rPr lang="fr-FR" sz="4000" dirty="0">
                <a:effectLst/>
              </a:rPr>
              <a:t> Démonstration d’outils connectés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21D572-3280-114E-BFFF-82D6042651F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9"/>
            <a:ext cx="2028825" cy="18256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CEA5BE-A650-D34F-8A16-A797AF447C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470" y="0"/>
            <a:ext cx="2105025" cy="1694497"/>
          </a:xfrm>
          <a:prstGeom prst="rect">
            <a:avLst/>
          </a:prstGeom>
        </p:spPr>
      </p:pic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F9B9ECF5-1E04-BB4B-A080-AE519709F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1982475"/>
              </p:ext>
            </p:extLst>
          </p:nvPr>
        </p:nvGraphicFramePr>
        <p:xfrm>
          <a:off x="182880" y="2724786"/>
          <a:ext cx="2686050" cy="3444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9ED980CA-7584-A847-9122-CA3F80BAAA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2200" y="274811"/>
            <a:ext cx="605790" cy="52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783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218</Words>
  <Application>Microsoft Macintosh PowerPoint</Application>
  <PresentationFormat>Grand écran</PresentationFormat>
  <Paragraphs>65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Courier New</vt:lpstr>
      <vt:lpstr>Thème Office</vt:lpstr>
      <vt:lpstr>Présentation PowerPoint</vt:lpstr>
      <vt:lpstr>La télémédecine</vt:lpstr>
      <vt:lpstr>Centre de      -santé   9ème étage </vt:lpstr>
      <vt:lpstr>Centre de     -santé </vt:lpstr>
      <vt:lpstr>Centre de     -santé </vt:lpstr>
      <vt:lpstr>Collectif de télésanté du Limousin </vt:lpstr>
      <vt:lpstr>Centre de     -santé Objectifs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Jean-Jacques Moreau</dc:creator>
  <cp:lastModifiedBy>Jean-Jacques Moreau</cp:lastModifiedBy>
  <cp:revision>8</cp:revision>
  <dcterms:created xsi:type="dcterms:W3CDTF">2019-07-01T04:59:48Z</dcterms:created>
  <dcterms:modified xsi:type="dcterms:W3CDTF">2019-07-03T06:25:35Z</dcterms:modified>
</cp:coreProperties>
</file>