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65" r:id="rId3"/>
    <p:sldId id="267" r:id="rId4"/>
    <p:sldId id="266" r:id="rId5"/>
    <p:sldId id="268" r:id="rId6"/>
    <p:sldId id="293" r:id="rId7"/>
    <p:sldId id="270" r:id="rId8"/>
    <p:sldId id="291" r:id="rId9"/>
    <p:sldId id="273" r:id="rId10"/>
    <p:sldId id="274" r:id="rId11"/>
    <p:sldId id="275" r:id="rId12"/>
    <p:sldId id="276" r:id="rId13"/>
    <p:sldId id="277" r:id="rId14"/>
    <p:sldId id="287" r:id="rId15"/>
    <p:sldId id="288" r:id="rId16"/>
    <p:sldId id="290" r:id="rId17"/>
    <p:sldId id="294" r:id="rId18"/>
    <p:sldId id="292" r:id="rId19"/>
    <p:sldId id="286"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459"/>
    <a:srgbClr val="4D4D4C"/>
    <a:srgbClr val="6CB744"/>
    <a:srgbClr val="1E8D9F"/>
    <a:srgbClr val="379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94697"/>
  </p:normalViewPr>
  <p:slideViewPr>
    <p:cSldViewPr snapToGrid="0" snapToObjects="1">
      <p:cViewPr varScale="1">
        <p:scale>
          <a:sx n="115" d="100"/>
          <a:sy n="115" d="100"/>
        </p:scale>
        <p:origin x="14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8:35.4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1 196,'37'-6,"-3"1,-25 2,3 3,15-6,-11 5,10-4,-10 1,0 1,4-3,-3 2,2 0,-6 2,3-1,1 0,-3-1,7-2,-5 3,4-1,0-2,0 5,0-2,0 0,0 3,-4-6,3 5,-3-2,4 0,0 3,0-3,0 0,0 2,0-2,3 3,-2-3,3 2,-1-2,-2 0,3 3,-5-3,1 3,0-3,9 2,-7-2,6 3,-8-3,0-1,0 1,0-3,0 5,0-2,-1 0,1 2,0-2,9 3,-7 0,3 0,-6 0,-2 0,2 0,1-3,0 3,0-3,0 3,0 0,-1 0,14-3,-6 2,6-5,-6 5,-6-5,7 6,-4-3,4 3,-3 0,2 0,10 0,-5 0,9-4,-13 4,1-4,-1 1,-4 2,4-2,-4 3,1 0,-2 0,-6 0,4 0,-7 0,3 3,-1-2,1 1,2-2,1 3,0-2,0 2,0-3,0 0,-4 3,12-3,-9 3,9-3,-8 0,0 3,0-2,3 2,2 0,-1-2,4 5,-4-2,1 3,11 3,-9-3,10 3,-9-3,1 0,3 4,6-3,6 3,9-3,1 4,43 2,-23-1,24 0,-38-4,-11-1,-11-1,-9-3,-2 2,-6-5,2 5,-3-2,0 0,13 5,-10-5,13 3,-12-1,5-2,-5 3,4 0,-8-1,1-2,-6 2,-3-6,11 3,-5-3,14 3,-7 1,7 0,-3-1,8 1,-11-4,1 4,-10-4,-1 2,1-1,-4 5,8-6,-5 6,8-2,1-1,7 4,-3-6,8 2,-8-3,0 3,-5-2,-11 2,8-3,-10 0,10 0,-4-3,3-1,-1 0,1-2,-6 6,3-6,-6 3,10-6,2 2,4-2,1 2,1 0,-1-1,-7 2,-4-1,-9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41.14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0,'44'4,"-2"-1,-8-3,16 0,11 0,10 0,13 0,10 0,-37 2,1 1,-1 1,2 2,8 0,2 0,-7 0,1-1,9-4,1-2,1-2,0-1,1-2,-1 1,-3 1,-1 1,-2 0,0 1,-3 6,1 2,11 1,2 0,9-1,1 0,0 1,0-3,-1-3,-1-2,-9 1,-1 0,-3 0,-1 0,-2 0,-2 0,1 0,-2 0,-9 0,-1 0,7 2,-2 0,17 3,1 0,-34 2,7-2,7 3,11 5,5-2,3 2,-1-4,-7-4,-12-1,-3-4,-21 0,-3 0,-21 0,0 0,9-3,1 2,21-2,-4 3,5-4,3 0,-16 0,1-3,-21 4,-2-3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42.5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0 149,'85'-4,"-6"3,5-7,-5 2,0-3,-2 4,1-3,1 2,19 1,-3-4,-43 6,1 1,46-4,1-2,-48 5,1 0,4 0,1 0,3-1,1-1,7 2,0 0,1-5,0-1,3 3,1 0,4-1,0 2,0 4,1 2,11 2,3 1,2 1,6 3,-28 1,5 2,1 0,-3 0,8-2,-3-1,2 1,-9 1,3 2,-1-1,-5-1,30 0,-8-2,-12-1,-4-2,-6-2,-3 0,-13 0,-2-1,39-2,-25-3,-17 2,-13-3,-8 4,-1 0,17 0,-4 0,6-3,-5 2,-13-2,0 3,-9 0,-7 0,-5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49.8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9,'50'10,"-6"-3,-25-7,5 0,-3 0,6 0,-6 3,6 1,-2 3,3 0,1-3,3 2,-3-2,13 4,-12-1,16 1,-7-1,5-2,-2-2,-4-3,0-3,4-2,1-3,5 0,1 0,-1 0,0 0,0 4,5 0,-4 4,4 0,-5 0,-4 0,11 0,-14 0,5 0,-10-3,-6-1,2-3,-3 3,-1-3,0 3,-3 0,2-2,-2 5,16-2,-10 3,10 0,-16 3,6-2,-5 5,6-2,-7 0,2 2,-6-5,3 2,-1 0,2-2,-1 2,12-3,-13 0,14 0,-13 0,5 0,-1-3,-4 2,0-2,-4 0,0 2,5-2,-7 3,6 3,-7-2,3 5,3-6,2 3,3-3,5 0,0 0,5 0,0 0,8 3,-14-2,4 5,-16-5,-7 2,10 2,-4 0,10 1,0 0,3-2,-2 0,2 0,-7-2,-2-1,-9 2,0-3,9 3,-8-3,14 3,-16-3,2 0,6 2,-7-1,6 5,-2-6,-1 3,5 0,-2 1,-1 2,-2 1,-1-4,-2 2,4-1,-3 2,6 0,-5 0,4-2,0 2,-4-3,0 1,-2 1,4 1,-5-2,9 1,-12-5,7 0,-1 0,1-2,1-2,5-3,-6 1,7 2,-1-2,2 2,12 0,2-3,9 6,-4-2,3 3,-4 3,1-2,-2 2,0-6,-3-1,-1-4,-5 1,-5 0,-3 0,-2 0,-3 0,0 0,9 1,-7-1,6 3,-4-2,-3 5,6-5,-2 5,3-2,0 3,1 3,-1-2,-4 2,16-3,-12 0,17-3,-11 2,8-2,2 3,4 0,0 0,0 0,0 0,0 3,0-2,0 3,-5-1,4 4,-16 1,2-2,-13-3,-4 0,0-2,5 7,-7-4,11 5,-5-2,5 0,7 0,-3 0,8 1,-8-4,4-1,-8 0,-5-2,-8 1,15-2,-7 0,21-3,-8 2,10-6,-9 6,0-2,-17 0,-5 3,3-5,-2 4,9-1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51.7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0 106,'62'0,"1"0,-18 0,15 0,12 0,1 0,5-4,-17 0,-3-5,-5 1,-3 0,3 0,-5 0,5-1,2 1,4-1,6 1,1 3,6 1,0 4,-1 4,1 1,6 0,-5-1,4-4,-5 0,21-4,-27 3,14-3,-32 4,0 0,0 4,5-3,-4 2,0-6,-2 2,18-6,-17 6,16-6,-30 3,-2 0,-7 1,-5 3,-7 0,4 3,1 1,9 2,10 2,2-1,1 1,-3-4,-13 2,-6-3,-6 1,7-1,-7-3,11 0,-7 0,-3 0,4 2,5 2,1 2,11 1,4 0,5 1,5 0,0 0,-4 0,-2-1,-12-2,-9-2,-11-3,-8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04.3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29,'54'0,"-6"0,-20 0,1-3,-1 2,0-2,1 0,-1-1,0 0,1 1,3 3,-3 0,8 0,-3 0,3 0,6 4,-9 0,12 3,-11-3,33 7,-14-9,17 8,-18-9,-5 3,0-4,0 0,0 0,-4 3,-2-2,-4 2,4-3,28 4,-10-3,26 2,-20-3,6 0,0-4,5-1,2-4,6 3,0 2,0 4,-6 4,-27 0,0 1,27 5,19-1,-32-6,4-3,-4 0,18 0,-3 0,17 0,1 0,-46-1,2-2,0 0,4 0,22 2,3 1,-14 0,1 1,21 4,0 1,-14 0,-1 0,-2-3,0 0,-1 0,-1-1,-6-1,-3-2,-9-1,-2 0,39-3,-14-4,-23 4,0 1,26-1,-26 1,-1 0,24-2,1 1,0 5,-7 1,-12 7,-7-7,-5 2,0-3,-4 0,-6 0,-6 0,9 0,-1 0,8-3,-6 2,0-3,2 8,-5-3,-2 2,-8-3,8 0,-3 0,13 0,18 0,-12 0,17 0,-31 0,-2 0,-12-3,-1 3,-11-6,1 6,7-6,-3 6,13-6,-6 2,12-4,-2 1,7-1,-8 4,-2-3,-7 6,-8-2,-5 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05.8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1,'85'0,"-1"0,-7 4,2-3,6 7,0-7,-6 4,-1-1,-7 1,1 3,0 1,6 1,1-1,6 0,0-4,-6 3,4-2,-4-1,6-1,0-8,0 3,-6 0,-1 2,-17 7,-2-4,-11 1,0 2,26-3,-9 0,12 0,-7-4,-15-4,5 0,-7-5,-5 5,-8 0,-3 4,4 0,-10 0,14 4,-7-3,6 5,9-5,-4 3,4-8,-13 0,-7-3,-16 3,-7 1,-8 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26.59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0 138,'51'-17,"-2"2,-15 8,5-1,9 0,0 0,5 0,-3 0,8-1,-4 1,0 0,5 3,-10-2,4 6,0-6,-8 6,7-3,-9 0,5 3,1-2,-1 3,5 0,1 0,11 0,-4 0,4 4,-6 0,22 8,-21-6,14 5,-21-10,2 2,4-3,1 0,5 0,1 0,0 0,-6 0,-2-4,18 3,-16-6,14 6,-26-6,-4 6,2-2,-2 3,4 0,0 0,0 0,0 3,0 1,22 4,-12-3,18-2,-11-3,-4 0,9 4,-4-3,1 3,3-4,-4 4,0 1,-1 4,16 6,-21-5,14 2,-26-5,-4-6,-2 2,1-6,-5 2,1-6,-7 7,-4-4,1 4,25 4,-11-4,27 8,-10-3,12-1,7 4,12-7,-4 8,4-8,-6 3,-6-4,5 0,-29 0,0 0,33 0,-36 0,0 0,18 0,2 0,7 0,6-4,13-2,-3-4,-44 5,3 0,18-1,0 2,-20 3,-1 1,18-1,-2 3,18 7,-12 0,-2 0,-17-1,0 0,-1 1,-4-5,9 0,2-4,38 0,-12 0,-31 0,1 0,29 0,0 0,-6 4,-2-3,-5 3,0-4,5 0,-24 0,0 0,27 0,17 0,-42 0,-2 0,-10 0,0 0,-10 0,-4 0,-9-3,-7 2,2-2,-2 3,7-3,0 3,0-3,-4 3,3-3,-6 2,5-4,4 4,1-5,7 2,18 0,4 1,20 3,-11-3,-2 2,-20-6,-6 6,-15-2,-9 0,-7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31.1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0,'78'5,"-8"0,-7 4,-1-5,9 4,1-3,0 0,-1-1,-9-8,-4 4,-10-4,0 4,0 0,6 0,5 0,14 0,6-4,6-1,0-5,6 5,-38 2,1 2,0 0,1 2,6-1,-1 0,-9 0,-1 0,48 0,-24 0,2 0,-10 0,1 3,-7-2,3 7,-2-7,17 3,1-4,6 0,-21 2,1 0,-11-1,1-1,12 0,-2 0,33-1,-13-3,0 8,0 6,0 0,6 4,-4-5,-23-2,1 0,23 3,-26-3,-2 0,19 2,6 4,0 2,0 0,0-2,0-3,0-5,13-1,-10-4,-21 2,2 0,25-1,-32 3,-1 1,24-4,0 3,0-4,0 0,-1 0,1 4,0 1,0 5,-6 3,-19-4,2 0,33 7,-33-7,0 0,29 0,7 1,-48-7,1-1,6 1,0-1,1-2,-1 0,-3 2,-1 0,47 4,-20-5,-4 2,1-10,-13 6,1-6,-18 3,-4-4,5 4,0 0,0 0,-4 4,-6-4,-1 1,-17 2,4-4,-12 1,5-3,6 4,2 0,3 3,-3 0,-2 0,-6 0,6 0,-2 0,7-3,-3 2,-2-2,-6 3,2-6,-3 2,1-5,2 2,-6 1,2 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33.70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0 243,'69'8,"-2"-4,-2 0,1-8,6 3,-11-3,-2 4,-1 4,-7-3,12 6,-8-2,10 4,7 0,7-4,6 3,6-7,9 3,-47-3,1-2,7 2,0-2,-3-1,0 0,2 1,1 0,-4-3,0-1,-3 4,0 1,45-5,-8 5,-12 0,-6 0,-14 0,-14 0,-4 0,-12-3,8 2,-3-2,3 0,6-2,32-6,-8 1,26-2,-22 3,-4 0,3 0,-4 0,0 4,5-3,-10 3,3 0,-9-2,19 2,-29-2,13-1,-29 1,-1 0,0 0,1 0,-1-1,0 1,-3 0,2 0,-6 1,12-4,-18 3,6 0,-10 0,4 2,4-3,4 4,-3-2,3 2,2-3,-1 3,0-2,-4 5,-7-4,-1 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37.2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1,'60'3,"-7"-2,-25 5,1-5,-1 5,-3-5,-2 2,-3 0,0-3,0 3,0 0,3-2,2 2,7 0,-2 1,6 0,2-1,6-3,4 0,5 4,1-3,33 3,-16-4,17 0,-23 0,-11-4,4 0,-8-4,3-1,-5 1,-9 1,-2 2,-8 2,-5 3,0 0,5 0,-11 0,10 0,-8 0,5 0,3 0,0 0,-3-3,2 2,-2-2,8 3,-7 0,-1 0,-12 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8:50.4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0 109,'44'-3,"-3"-3,-28 5,10-5,-6 2,7 0,-8-1,3 4,-6-4,4 4,-2-1,-1 2,3 0,2-3,0 2,3-2,-2 3,0 0,-1-3,1 3,0-6,4 5,-3-2,2 3,-3-3,0 2,0-5,-4 6,3-3,-6 0,3 2,0-2,0 0,4 0,0-1,3-2,2 5,3-2,5 3,-4 0,16 0,-17 0,8 0,-16 0,0 3,0-2,-1 4,1-4,0 5,0-5,12 2,-5-3,10 0,-8 0,-5 0,0-3,-4 2,-1-2,1 3,0 0,4 0,0 0,17 3,-5-2,6 2,-6-3,-6 0,6 0,-6 0,2 0,1 0,0 0,1 0,3 0,17 0,-10 0,19 0,-19 0,-1 0,-5 0,-5 0,-9 0,0 0,0 0,-4 0,8 0,9 0,-6 0,10-3,-8-1,0-4,10 4,0-3,0 6,4-2,-8 3,4 3,-6 1,9 3,-10-2,1 1,-9-6,-4 6,4-5,1 2,-1 0,5-2,-4 2,8 1,-8 0,8 3,-4 0,31 5,-20-7,20 2,-22-7,-3 0,3-4,-8 4,-2-4,-3 1,-1 2,-4-2,4 3,9 0,-1-3,6-1,-6-4,-2 1,8-1,-7 1,2 2,-13 2,0 3,-8 0,-3 0,3 0,-3 0,9 3,2-2,0 2,13 0,-2 1,12 1,-4 2,1-3,-6 0,-6-1,-7-3,2 0,-6 0,3 3,-4-2,-1 2,1 0,4-2,0 2,1-3,-1 0,-5 0,-2 0,-2 2,-1 4,1 0,0 2,0-2,0 0,2 1,-1-3,0 1,1-2,-3 1,3 1,-2-4,2 4,3-4,0 5,-1-5,1 1,0-2,-6 0,3 0,-5 0,5 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40.2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29,'65'-7,"-4"-3,-13 10,-8-4,1 1,-12 2,0-3,-5 4,-8 0,3 0,-2 0,-1 0,3 0,-6 0,6 0,-2 0,-1 0,0 0,-2 0,7 0,-4 0,0 0,-8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44.3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59,'64'-4,"-3"0,-8 4,7 0,6 0,6 0,6 0,14 0,-42 0,1 0,5 0,2 0,-1 2,0 1,4 0,0 0,0 2,1 1,3-1,0 0,0-1,0-2,-3-1,0-1,-1 0,-1-2,-2-2,-2-1,39 0,-4-5,-13 1,-26 2,1 1,38 0,-35 2,-1 0,24 0,-1-1,-7-4,-4 4,-2 1,-11 4,-1 0,-5 0,0 0,-4 0,3 3,33-2,-18 3,35 0,-36 0,4 5,-6 0,-4-1,-2 0,-5-4,-5 3,21 1,-21 0,21 4,-21-5,5 1,5 0,2 1,10-1,1 1,6-4,-1 3,-4-3,-2 3,-6 1,17 3,-18-3,12 2,-22-3,0-4,0 0,5 0,1 0,6 5,-1-1,22 4,-21-2,19 2,-29-4,-2-4,-1 0,-12-1,6-2,-12 5,4-5,-8 2,-2-3,6 0,-7 0,6-3,-11-1,-4 1,-5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54.15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1 134,'60'0,"-2"3,-20 1,6 4,9 0,1-3,11-1,-4-1,4 2,-11 0,4-1,-13-4,7-4,-13 3,8-6,-4 3,5-4,0-1,1 5,-1 0,5 4,1 0,11 0,-4 0,9 0,-4 0,6 0,0-4,0-1,-6-3,4-1,-9 0,-1 4,14 1,-20 1,26-2,-19-4,11 4,-1 1,7 0,-5-1,5 0,-7-3,-9 7,1-3,8 4,-8-4,19-1,-22-4,11 0,-5 5,0 0,-1 0,-10 3,3-3,-9 7,4 2,17 6,-12-5,13 4,-8-9,-7 6,15-6,-5 3,6-4,-1-4,-4-1,14-7,-27 7,9-6,-25 7,-5 0,9 0,-3 4,9 0,5 0,-3 0,3 0,-5 0,17 4,-18-4,12 4,-21-4,0 3,4-2,-3 2,8-3,-4 0,5 0,-8 0,-3 0,-7 0,-12 0,0 0,-13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0:59.7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83,'74'-4,"-6"0,-20-4,1 0,-1 0,0-1,0 1,0 0,0 4,0 0,0 4,0 4,5 1,7 7,6-2,18 7,3-6,12-1,-6-2,5-2,-49-2,1 2,7-1,1 0,3-2,1 0,7 0,0-1,-6-4,-1-1,-3 1,-2-1,35-11,-20 4,-1-3,-5 8,11-3,-16 3,2 0,-13 0,2-1,16-1,1 0,-16 2,0 0,0 0,1 0,0 0,0 0,-1 1,-1 2,48 2,-8 1,6 8,-33-7,1 1,-15 2,0 0,14-3,-1 1,27 5,-4-2,-36-2,2 2,41 3,-41-4,0 0,40 5,-2-5,-12 0,-6-2,18 2,-25 4,26-4,-20-1,1-4,11-5,-11 4,5-3,-7 0,-4 3,-2-7,-11 4,20-5,-20 5,11-3,-23 6,-4-2,-1-1,-3 4,20-4,-12 4,19 4,-13 0,5 4,-4 0,5 1,-6-2,0 1,0 0,0 0,5 0,1 1,11-1,2 1,4-4,-4-1,29-8,-23-1,15-3,-30-1,-5 1,2 0,4-1,1 1,-6 3,-1 1,-5 4,0 4,17 3,-21 2,18 2,-31-4,10 1,-3-4,-3-1,11-3,-11 3,11 2,11-1,-11-1,5-3,-19-3,-3 2,3-5,2 2,-1-4,9 1,-3-1,9 0,0 3,-9 2,7 3,10 3,-8 2,7 2,-23 0,-3-3,-1 3,0-4,-3 1,2-1,-6 0,3-2,-8 2,5-3,-10 0,9 0,-1 3,2-2,-2 2,-4-3,-3 0,9 0,-5 0,5 0,-10-3,4 2,1-4,0 5,1-3,-3 1,1 1,1-1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18.97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0,'41'22,"-5"-3,-12-16,-3 0,6-3,-3 0,5-3,-1 2,0-5,1 2,-1 0,-3-2,2 5,-6-2,6 3,-2 3,-1 1,4 0,0 2,11-5,4 6,5-6,0 6,0-6,5 2,7-7,6 3,33-6,-32 6,23-7,-40 7,3-3,-5 4,5 0,-4 0,5 0,-6 0,-5 0,4 4,18 0,-1 5,19-4,-5 3,1-7,6 3,-6 0,5-3,-5 7,0-7,14 7,-28-4,10 1,-27 2,11-2,8 0,6-1,4-4,-5 0,0 0,-6 0,4 0,13 0,-18 0,9 0,-26 0,-4-4,-6 0,-5-3,-5 0,0 0,-3 0,2 0,-9 0,-2 3,-7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20.7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1,'49'22,"-4"0,-16-15,3 7,-3-3,8 4,-7-4,2 0,-4-4,1 3,3-2,2 3,3-4,-3 0,-2 1,-3-1,3-3,2-1,-1 0,17 4,-18-2,13 1,-17-3,1-2,-1 5,0-5,1 2,3-3,-2 0,6 0,-10-3,18-1,-16-2,13 2,-13-3,0 3,1-3,-1 0,4 0,2 3,4-3,4 6,-3-2,16 3,-19 0,6 0,-19 0,-3 0,4 3,-3-2,2 2,-6-3,2 0,-6 2,2-1,3 2,0-3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22.8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62,'61'0,"6"0,-12-4,17-1,13 0,8-4,-40 8,0 1,0-2,2 0,4 3,3 3,2-2,3 2,10 1,2 1,4 0,2 0,7 0,0 0,-3 0,-2 0,-11 0,-1 0,1-1,0 1,-6 0,0-1,8-1,2-1,-1 0,-1-1,-3-4,-2-1,-7 0,-2 0,-3-2,0-1,2 1,3-1,18-3,0-1,-13 3,0 0,13-1,-3 1,-22 4,-4 2,-1 0,0 2,-1 1,-1 0,48-1,-47 4,-1-1,43-3,-43 4,0-1,35 2,4-1,-32-3,-1 0,29-2,-34 0,-2 0,19 0,-4 0,6 0,-6 0,-6 0,-7-3,-5 2,-4-6,3 2,-4 1,5 1,22 6,-17-2,17 2,-27-3,-1 0,1 0,-9 0,8 0,-13-3,4-1,8-9,-10 4,10-4,-13 6,1-1,-5 5,-4-3,-4 5,-4-4,4 4,-1-2,5 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29.1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1 125,'80'-16,"3"1,-23 10,5 1,0 4,-4 4,9 1,2 4,7 0,13-4,7 0,-48-5,-1 0,50 0,-3-5,3-1,-6-3,4-1,-7 0,-41 5,0 0,3 0,1 0,3-1,1 1,2 2,1 1,-6-3,-1 0,5 5,2-1,9-1,-1 0,-15 4,1 0,7 0,-1 1,16 6,-10 0,-3 0,1-1,2 1,10-4,2-1,0-8,5-1,-21-2,3 0,-11 3,1 2,17-3,-1 1,27 4,-13-4,-9-1,-5-4,5-1,-3 1,3 4,1 1,1 4,-24 0,1 0,29 0,14 0,-35-4,-4 3,-1-2,6 3,-4 0,9 0,-3 4,-6 0,2 5,8 2,-21-2,8-1,-33-5,2-3,2 0,0 0,4 0,-5-3,0 2,1-5,-1 2,9-3,-10 3,5 1,-12 3,-3 0,-2 0,3-3,-1 3,4-3,-1 3,0 0,-4-3,0 3,-1-3,6 6,-4 0,3 4,-8-1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33.5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1 400,'75'-11,"3"-1,-12 8,11 0,2 4,13 4,-6-3,12 3,-5-4,6 0,-47-2,2 0,-1-1,1 0,3-2,0 0,7-3,1 0,1 1,1 1,6-2,1 0,-4 2,0 1,3-1,0 0,-2 3,5 0,-4 4,5 1,-3 1,17 0,0 1,-17 0,3 1,-5-2,7-2,-3-2,-2-1,0-2,0-4,-1-1,-10 3,0 0,1-2,-1 0,-9 5,0 1,1-3,4 1,23-2,1 1,-20-1,1 0,22-2,0 1,-27 4,-2 0,10 1,2-1,-3 1,1-1,6 1,1-2,-7-3,-1-2,-7 4,-3-1,42-9,-13 6,0 4,-24 2,1 1,33-2,-34 2,0-1,24-6,-6-1,-1 1,-6 0,-1 0,-4 0,-8 1,-5-1,-6 5,-9-3,2 3,-6-6,-5 5,-2-1,-11 6,-2-2,1 1,0-2,8 3,1 0,3 0,-4 0,4 0,1 0,-3 3,-3-2,-8 4,-4-4,6 2,2 0,4-3,6 3,0-3,4 0,-1 0,-2 0,2 0,-7 0,-2 0,-3 3,-3-2,-2 5,-1-3,-1 5,10 4,-6-1,5 3,-3-4,-3 0,4 3,-3-3,2 3,-3-1,1 1,-1 3,-4-3,-2 0,3-2,-1-2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37.0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1,'62'18,"8"-6,-3-4,18-7,8 3,-40-4,0 0,0-2,1-1,4 3,-1-1,-3-2,-1 1,47 7,-15 0,-7 4,-7 0,-9-1,-4 0,-5-3,7 2,6-6,6 3,0-4,0-4,-1 3,7-3,-20 8,1 1,29 1,-29 0,-2 1,9 2,-6-1,-7 0,-5 0,0 0,0-3,11-2,8-3,18 0,-11 1,2 3,-16 3,1 1,25 0,0 1,-23 4,-3 0,1 1,1-2,-1-2,-1-2,-8 0,-2-1,42-3,-20-4,-7 0,-16 0,3 0,9-6,-14 4,22-5,-14 7,6-4,9-1,3-4,0 0,-1 0,-7 0,-11 1,4-1,8 1,-8 0,7 0,-17 0,5 0,-4 0,4-1,-9 1,3 1,-9-1,5 0,-6 4,18-3,-13 6,12-5,-11 1,-9-2,3-1,-8 1,-5 0,0 3,-4-2,-7 3,2-3,2 0,-2 2,2-1,-1 4,-1-1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8:56.6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1 227,'53'-4,"-4"0,-21 1,5-1,-4-3,4 0,-1 3,-3-3,4 3,-5 0,1-2,-1 5,4-2,2 0,8-2,2-2,4-2,0 5,10-4,10 3,5 0,4-3,-5 7,0-7,-1 3,-4 0,-7-3,-7 4,-10-4,4 4,-3-3,4 2,5-3,33 3,-13 2,25-1,-26-1,-6-4,-6 0,-7 5,-5-4,0 8,-4-4,-6 4,-2 0,6 6,-6-1,5 5,-9-3,-2 0,11 1,-2 0,9 0,0-1,6 2,5-5,-3 0,40-4,-34 0,24 0,-33 0,0 0,-8-3,7 2,-13-3,8 8,-4-3,6 6,-1-3,21 1,-11 2,13-6,-13 6,-8-6,3 3,-5-4,-5 3,-4 1,-7 0,-4 0,1-4,16 0,-9 0,19 0,-11 0,9-4,-4 3,4-3,-5 4,-8 0,1 3,-12-2,8 3,1-2,1 3,3-2,-4 1,-4-1,2 1,3 3,-1 1,5 0,-6-1,6 1,-4-1,29 5,-19-4,20 4,-21-4,0 0,0 0,0-1,-4 1,-2 0,-8-4,15 6,-8-9,11 9,-10-9,0 6,-3-6,8 6,-12-6,2 5,-9-5,1 2,-5-3,-4 0,-7 0,3 0,-2 0,3 0,7-2,-10-2,11 1,-9-3,4 5,0-2,0 0,3 2,2-5,3 2,-3 0,2 1,-6 0,3 3,-4-3,-7 3,4 0,-3 0,5 0,1 0,-1 0,1 0,0 0,0 0,0 0,-7 0,4-3,-2 2,1-1,3 2,-7 0,2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41.86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1 137,'77'-15,"2"4,-13 8,12 3,1-5,12 4,-4-3,4 4,-12 0,15 4,-24 0,11 5,-22-5,0 4,6-7,2 6,4-6,7 3,14-8,-39 2,2-2,6-6,2-1,5 5,1-1,1-4,0 1,4 3,0 3,-4 0,-1 1,1 0,-2 1,-5 2,-2 0,-3-2,-2 0,44-3,-15-5,-7 5,-7 1,1 4,6 0,-5 0,5-4,-7-1,-19 0,0 1,22-1,-17 4,0 2,19 4,15 5,-6-1,-6 1,-1-1,-12-1,-1-3,21-1,-20-4,14 0,-26 0,-6-3,-5 2,-1-3,-8 1,-2-1,-7-3,-1 0,-8 3,2-4,-5 7,1-7,10 4,-5 1,10 0,-16 3,5 0,-5 0,6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45.8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0 153,'108'6,"-56"-3,-1-1,47 3,-49-4,3-1,15 3,3-1,0-4,2-1,11 0,0-1,-4-2,-1 0,1 1,-3-1,-8 0,-3 1,0 1,-1 2,-3-1,-1 1,5 2,1 0,4 1,0-2,4-4,-1 0,-6 2,-1-1,-1-4,-1 0,-6 2,-2 1,-2 0,0 0,-1 2,-1 0,48-1,-35 8,1 0,-16-3,0 0,8 4,-4-1,12-4,-8 0,-4 0,6 3,-6-2,-1 7,-4-7,-1 2,-5-3,25 0,-19 0,21-3,-22 2,0-7,0 8,-5-4,4 4,-3 0,4-4,5 0,7-5,27-3,-21 2,19-2,-36 7,15 2,-8 3,9 3,-1-2,3 7,-1-3,4 0,-9 2,-10-6,0-1,24 4,23-4,-28 0,-9 0,9 0,-14 0,3 0,-1 0,3 0,-10-4,2 0,21 2,-22-4,-2 0,6 5,8-3,-15 4,4 4,-5 0,0 0,-4 3,-2-6,0 6,-7-6,2 2,0-3,-10-3,6 0,-10-4,6 0,9-1,6 0,4 4,-5 0,4 4,-8-3,-1 2,-7-2,-13 3,-6 0,-10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52.45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1 109,'69'9,"3"-5,-6 4,18-3,-9 0,15 0,-11-1,6-3,-6 7,4-7,-9 3,3-4,-16 0,-2 0,-6 0,7-4,6-1,6-4,6 4,1-3,19 2,-4-4,-41 7,0 0,46-1,-6 4,-8 0,-7 4,-1 1,13 7,-9-2,7 3,-17-4,7 0,7 0,-35-4,0 0,0-2,1 0,2-1,0 0,39-6,-6 3,-9-7,-19 7,0 1,30-4,-26 4,-1 0,18-4,-7-1,-12 0,-7-3,-5 4,0-4,0 0,27-4,-20 3,19 1,-26 4,0 1,0-2,0-3,0 4,1 0,-1 1,0-2,0-3,21 0,-15 4,15-3,-16 2,-3 0,3 2,-5-1,-5 0,4-4,-12 0,6 4,-7 1,25 6,-16-2,20 3,-19-4,4 3,-5-2,-4 6,-7-6,-7 2,-5-1,-7-1,3 4,-2-2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55.0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1,'60'15,"-3"2,-23-9,8 3,2-3,4-1,5 2,7-1,0 1,17 0,-10-4,17-1,-5 0,12 1,-4 1,-36-4,2 0,-3 0,1 0,6 1,0 0,4 3,0-1,-3-2,0 0,0-2,-2-2,44-4,-9-5,-6 5,-6 1,-27 3,0 2,27 3,13 0,-21 5,-5 0,6 0,-1 0,1 0,0 0,-1 0,1 0,0-1,-21-3,1-1,28 1,-28-2,0-2,25-1,-4 0,11 0,-5-4,12 3,-4 1,-2 1,-7 7,-7-7,17 3,-27-1,7-2,-34 3,3-8,-4 0,9-4,2 0,4 0,5 4,7-4,6 7,17-3,-24 4,1 0,-28 0,-7 0,-2 0,1 0,-3 0,6 0,-2-3,3 2,0-2,1 3,-5-3,5 3,-11-6,3 5,-9-4,0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1:57.99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12,'56'-6,"-2"1,-6 8,11 2,2 3,11 1,0 0,-1 0,7 0,1 1,6-5,6-1,-4 0,4-3,-6 3,13-4,-41 3,2-1,10-1,3 0,-2 1,1 1,-1-5,-1-1,-8 0,-1 0,14-2,-2 0,-20 2,-1 0,6 2,-3 1,4 5,1 3,2 1,17 0,7-4,15-1,-40-6,2-1,0 3,1-2,2-4,1-2,8 3,-2-1,-20 1,-3-1,6 1,-5 2,9 6,-11 2,0-1,-4 3,2-3,-2 4,9 0,7-3,12-2,-12-2,3-2,-9 2,1-2,11-1,0 0,-12 2,-3-1,29-3,4 4,-12 4,-6-3,-6 6,-7-6,-5 3,0-1,27-6,-21 2,21-3,-16 4,2 1,10 3,1-4,0 0,-6-4,-6 0,-12-4,-9 0,6 1,-18 0,10 3,-18-2,1 5,0-5,0 6,0-6,-7 5,-1-2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1-28T18:22:08.073"/>
    </inkml:context>
    <inkml:brush xml:id="br0">
      <inkml:brushProperty name="width" value="0.05" units="cm"/>
      <inkml:brushProperty name="height" value="0.05" units="cm"/>
      <inkml:brushProperty name="color" value="#E71224"/>
    </inkml:brush>
  </inkml:definitions>
  <inkml:trace contextRef="#ctx0" brushRef="#br0">196 67 24575,'-5'5'0,"-9"8"0,7-5 0,-6 5 0,7-8 0,0 1 0,1-3 0,-1 2 0,0-4 0,0 4 0,1-2 0,-1 2 0,0 1 0,1-1 0,-4 1 0,3 0 0,-6 0 0,6 0 0,-3-1 0,3 1 0,1 0 0,-1-1 0,0 1 0,1-1 0,-1 1 0,3 0 0,-2-1 0,2 3 0,-1-2 0,-1 6 0,4-6 0,-1 2 0,2-2 0,0 3 0,0-3 0,2 5 0,-1-1 0,2 2 0,-1 0 0,4 3 0,1-2 0,2 2 0,0-6 0,-3 0 0,6-3 0,-3 0 0,3 0 0,1 0 0,-1 0 0,3 0 0,-1 1 0,7 2 0,-8-2 0,5 1 0,-6-1 0,1-4 0,-1 2 0,3-1 0,2 2 0,6 1 0,-2 0 0,3 0 0,0-1 0,9 4 0,-6-2 0,5 1 0,-12-5 0,-4 2 0,0-3 0,0 3 0,0 1 0,4-1 0,0 1 0,3 0 0,2 0 0,12 3 0,-6-3 0,2 3 0,-9-3 0,-5 0 0,1-1 0,4 1 0,0 0 0,5 0 0,-1 0 0,13 3 0,-9-2 0,5 2 0,-14-3 0,-6-1 0,2 0 0,-3 1 0,4-1 0,0 1 0,0 0 0,0-4 0,-1 3 0,10 1 0,-7 0 0,7 2 0,-9-5 0,3-1 0,2-3 0,3 0 0,5 0 0,-4 0 0,8 0 0,-8 0 0,8 0 0,5 3 0,-7 1 0,2 0 0,-9 2 0,-7-2 0,2 0 0,-3 2 0,4-6 0,0 3 0,5-3 0,-1 0 0,0 0 0,17 0 0,-8 0 0,18 0 0,-12 0 0,1 0 0,3 0 0,-4 0 0,1 0 0,-2 0 0,-4 0 0,-5 0 0,0 3 0,12-2 0,-4 2 0,10-3 0,-8-3 0,-10 2 0,0-2 0,-5 3 0,0 0 0,1 0 0,-1 0 0,0-3 0,-3 2 0,15-5 0,-8 1 0,10 1 0,-6-2 0,-2 5 0,8-6 0,-3 6 0,3-6 0,1 6 0,-9-2 0,12-1 0,-6 3 0,24-6 0,-11 3 0,7-1 0,-22 2 0,3 3 0,-6 0 0,3 0 0,-5 0 0,-5 0 0,0 0 0,-3 0 0,-1 0 0,4 3 0,-6-3 0,7 3 0,-9 0 0,0 1 0,-1 0 0,1 1 0,0-4 0,0 5 0,0-2 0,5 5 0,-4-2 0,1 0 0,-3-2 0,-2-4 0,-1 2 0,3 0 0,1-2 0,1 2 0,3-3 0,-1 0 0,-2 0 0,7 0 0,-4 0 0,10 0 0,-9-3 0,1 2 0,-11-2 0,1 3 0,-3 0 0,6 0 0,-3 0 0,4 0 0,0 3 0,13 4 0,-10 0 0,9 3 0,-8-3 0,0-1 0,5 1 0,-1 1 0,4-1 0,2 0 0,-1 0 0,0 1 0,-5-5 0,9 4 0,-6-7 0,11 3 0,-16-3 0,3 0 0,-10 0 0,1 0 0,4 0 0,0 0 0,9 3 0,-4-2 0,4 3 0,-1-1 0,-2-2 0,6 2 0,-6-6 0,2-1 0,-4-3 0,-3 0 0,2 0 0,-6 0 0,3 0 0,-4 1 0,-1-1 0,10-6 0,-3 2 0,7-6 0,-4 3 0,-1 0 0,4-1 0,2 0 0,8 3 0,-3 1 0,-1 4 0,7-4 0,-17 3 0,5-1 0,-20 2 0,-5-2 0,-2 0 0,0-3 0,1-4 0,-1 3 0,0-6 0,1 2 0,-1-3 0,4-9 0,-3 11 0,2-7 0,-5 16 0,-2 0 0,-2 3 0,0 1 0,0-1 0,0 0 0,0 1 0,0-1 0,-2 0 0,-1-2 0,-3-2 0,-3-5 0,2-1 0,-2-3 0,2 2 0,-2 2 0,2 5 0,-1 2 0,-1 2 0,3 0 0,-3 0 0,-2-2 0,1 4 0,-5-4 0,3 7 0,-4-5 0,-1 5 0,-3-2 0,-3 0 0,-2-1 0,0 0 0,-2-2 0,2 2 0,-3-3 0,3 0 0,-11-3 0,9 2 0,-10-2 0,8 3 0,1 0 0,3 3 0,2-2 0,3 5 0,0-5 0,0 5 0,-2-4 0,1 1 0,-1-2 0,2-1 0,0 0 0,0 4 0,-3-4 0,-2 3 0,0 1 0,-2-1 0,2 1 0,-3-1 0,-9-3 0,10 0 0,-10 3 0,13 1 0,-5 3 0,5 0 0,-4 0 0,4 0 0,-5 0 0,1 0 0,-1 0 0,1 0 0,-17-3 0,8 2 0,-9-2 0,9 3 0,8 0 0,-4 0 0,5 3 0,-1 1 0,-3 3 0,-2 0 0,-4 1 0,-4-1 0,-28 5 0,15-3 0,-20 3 0,22-8 0,8-1 0,2-3 0,10 0 0,5 0 0,3 0 0,2 0 0,3 0 0,-4 4 0,-9 0 0,2-1 0,-6 1 0,8-1 0,1-3 0,-5 7 0,0-3 0,-5 4 0,0-1 0,0-3 0,5 0 0,0-4 0,0 3 0,4-2 0,-16 5 0,13-5 0,-9 2 0,9-3 0,2 0 0,-7-3 0,4-2 0,-1-2 0,-7-1 0,6 1 0,-24-4 0,12 2 0,-9-2 0,9 3 0,8 1 0,-3-1 0,8 0 0,-2 1 0,-3-1 0,1 1 0,-10 2 0,5-2 0,-22 3 0,17-4 0,-3 1 0,19-1 0,11 2 0,-2-1 0,3 0 0,0 0 0,3 4 0,2-3 0,-1 2 0,-1 1 0,-15 0 0,5 0 0,-10 2 0,8-2 0,1 3 0,-1 0 0,1 0 0,3 0 0,5 0 0,7 0 0,2 0 0,4 0 0,-4-3 0,1 2 0,-11-4 0,3 4 0,-11-2 0,4 3 0,-3-3 0,3 2 0,1-2 0,4 0 0,4 2 0,0-1 0,1 2 0,2 0 0,-2 0 0,6 0 0,-6 0 0,5 0 0,-6-3 0,4 2 0,-4-2 0,-1 3 0,-2 0 0,-1 0 0,-6-2 0,5 1 0,-1-2 0,6 3 0,7 0 0,0 0 0,3-2 0,1 1 0,-4-2 0,0 3 0,-4 0 0,-2 0 0,-11 3 0,4 1 0,-7 0 0,9 1 0,0-4 0,0 5 0,-12-2 0,9-1 0,-10 0 0,20-3 0,-6 0 0,9 0 0,-6 0 0,4 0 0,0 0 0,-1 0 0,4 0 0,-6 0 0,5 0 0,-10 0 0,7 0 0,-6 0 0,6 0 0,-6 0 0,-3 0 0,1 0 0,-5 3 0,10-2 0,-4 5 0,7-3 0,-2 1 0,2 1 0,1-1 0,-1 2 0,-1 0 0,-3 0 0,-2-2 0,-1 2 0,0-6 0,0 6 0,0-5 0,0 2 0,4 0 0,-3-3 0,2 6 0,-3-5 0,4 4 0,3-4 0,2 4 0,4-4 0,-4 4 0,2-4 0,-3 1 0,2-2 0,2 0 0,2 0 0,0 3 0,0-2 0,1 1 0,-4-2 0,-9 0 0,0-3 0,-7 2 0,5-5 0,3 6 0,1-6 0,1 5 0,1-4 0,-1 1 0,-1 1 0,-1-3 0,4 5 0,-2-4 0,9 4 0,-2-4 0,2 2 0,3 0 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2:25.9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0,'48'14,"-7"2,-13-9,-8 3,8-3,-7 0,6 0,-2-1,3 1,0 0,1 4,-1-3,4 5,2-1,8 3,2 1,4-4,5 0,1-4,1 0,-2-3,-5 2,-5-6,0 6,-10-6,0 2,-5-3,0 0,9-4,3 4,8-8,5 4,39-9,-12 3,-28 2,1-1,24-1,14-4,-2 5,-37 4,1 0,0-1,0 1,1 0,0 0,0 0,-1 0,0 0,0 0,-1 0,2 0,15-1,1 1,-15 2,-1 1,9-3,-2 1,23 3,-5-3,6 4,6 0,9 0,-44 2,2 1,2 0,4 0,1-1,5-1,-2 2,10 2,0 0,23-3,-4 1,-33 2,-5 1,34 4,-9-1,-23-1,3 1,-15-1,4-3,-9-2,3-3,-4 0,5 0,22 7,-17-1,17 5,-17-3,-4 0,4 0,-5 0,0 0,0 0,6 0,21 4,-4-2,11 2,-17-4,-1 1,9-4,0 3,4-3,-5 4,6 0,7 0,2-4,-11-4,3-2,-22-1,0-2,19 0,-1-2,23-8,-24 4,-3 1,-6 5,1 4,6 0,-6-4,-1-1,-6 1,27-8,-14 6,26-2,-25 4,11 8,1-3,8 3,6-4,-46 0,0 0,42-4,3 3,-14-3,-28 5,-1 2,31-2,-31 0,-1 1,32 3,7 0,6 1,0-2,-6-8,-2-6,-6 0,-30 1,1 0,35-1,-38 5,-1 1,26-4,-12 3,5-4,-11 0,11 0,-15 1,2 3,-10-2,-4 6,24-10,-19 6,20-7,-21 4,5 0,-3 4,3 0,-10 4,0 0,-6-4,-3 4,-5-4,-9 4,-5 0,-2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2:38.43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34,'77'-3,"-11"0,3 3,-8-4,16-1,-3-4,9 4,-10 0,5 5,-6 0,-6 4,-6 1,-12-1,-10 0,-5-4,-5 0,0 0,10 3,1-2,4 6,0-6,-1 6,1-3,16 5,2-1,0 1,-11-1,-4-1,-11-3,3 3,-6-6,-3 2,12-3,-10-3,10-1,-8-3,-4 3,3-3,-3 6,3-2,-2 0,2 2,-7-2,2 3,3 0,-1-3,1 2,-7-5,-3 5,4-2,0 6,14 2,1 2,19 1,4 1,15 0,-19-4,1-1,30 1,-30 0,-3-1,5-3,-11 3,-17-7,-9 2,-8-2,0 0,-2 2,1-4,6 5,-9-6,8 6,-8-3,4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2:43.18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15,'69'-7,"-6"3,-21 0,1 4,1 4,3 0,-4 0,5 3,0-2,-8-1,1 3,-7-6,-1 2,4-6,-4-2,10-2,0 2,5 2,0-1,0 3,5-2,2 3,4 0,1 0,5 0,17 7,-7-5,3 5,-20-3,-14-3,-2 5,-4-1,-1-1,6-1,0-3,32 0,-21-3,26-2,-26 0,1 2,-2 3,-10 0,9 0,-7 0,8 0,0 0,2 0,20 0,-16 0,10 0,-21 3,0 1,-4 4,3 0,-13-1,4 1,-6-1,-3-3,8-1,5 1,-6-4,9 3,-12-3,5 0,4-3,2 2,4-3,0 4,5 0,1 4,11-3,-13 5,0 0,29 0,-28 0,-2 1,20 2,-5 0,12 0,1 0,6 0,13 1,-4 0,6-5,-15 0,14 2,-28-5,10 9,-28-6,-5 3,0 0,0-4,0 3,0-3,6 5,26 3,-8-3,15 4,-22-9,-6 0,-4-4,-2 0,-5 0,0-3,-4-2,-2-2,-9 2,0-1,-5 5,26-2,-5 3,27-4,-4 3,7-3,6 0,-5-1,-3-5,-16 2,-11 0,9 0,-26 4,17 1,-22 3,-3-3,-2 2,-3-2,0 3,0-3,4 3,-4-3,8 0,-7-1,2-3,13 0,-8 0,9 3,-13-2,-11 5,-1-2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2:57.09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78,'61'0,"3"4,-25-4,14 4,1 0,17-3,3 7,17-3,-4 0,4 4,-12-8,-2 3,-10 0,-7-3,-12 6,4-6,-7 6,8-7,-5 4,0-4,5 0,2 0,9 4,-3-3,31 6,-26-6,11 6,-15-6,-11 2,14-3,0 0,1 0,12-4,7-1,2-5,4 0,-32 7,-1 1,29-2,12 4,-40 0,-11 0,0 0,0 0,-9 0,7 0,-11 0,12-4,7-1,-1-1,6-1,-9 4,3 0,19-4,2 1,-16 5,-2 1,2-5,-2 0,-4 3,-3-1,44-7,-26 1,-18 1,-15 1,-14 3,-7 1,9 1,-10 1,18-2,-9 3,12-3,5-1,6-1,4 2,-9 3,-2 0,-9-3,-9 2,-1-5,-8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8:59.6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75,'43'-7,"-5"3,-18-1,4 1,0 0,5-2,3 5,6-2,6 3,4 3,0-2,0 6,0-6,0 2,0-3,0 0,0 0,1 0,4 0,-4-3,9 2,2-7,-4 7,7-3,-3 4,-4 0,3 0,-16 0,4 0,-8 0,8 4,-4-3,5 2,22-3,-17 0,22 0,-26 0,4 0,-5 0,0 0,-8 0,-3 3,-9-2,5 2,5-3,1 0,7-3,19-5,-11-1,11-3,-27 5,-10 3,-4-2,-10 5,3-2,-2 3,5 0,2 3,1-2,6 1,9 2,6-3,-5 2,-2-3,-12 0,-2 0,-9 0,1 0,-1 3,3-2,2 4,0-4,-3 2,4 0,4-3,-3 3,-1-3,-5 0,0 0,0 3,9-2,-4 1,5-2,-5 3,0-2,-3 5,-2-6,-1 6,4 0,-5 0,4 2,-3-2,-2 0,7 2,-7-5,2 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2:58.4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0,'67'16,"1"-4,-8 0,7-3,4 4,-4-7,-8 5,0-6,-10 3,4-4,-5 0,0-4,0-4,0 3,0-2,-4 3,-2 0,0 0,2 0,-1 0,4 0,-8 0,4 0,-10 0,0 0,-9 0,3 0,-6 0,7 0,-4 0,26 3,-8 1,14 4,-9-4,-8 3,3-3,-4 0,-4-1,-2-3,-7 0,-2 0,-3 0,13-3,-7-1,12-3,-1-1,2 1,20-2,-9 1,9 3,-6 2,-4-1,0 3,-11-2,-9 6,-12-3,-5 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01.3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1 243,'48'-3,"-1"0,-22 6,3 1,9 3,2 1,9 0,11 0,2-3,11 3,5-3,9 0,13-1,-49-4,1 0,5 0,1 0,-4-2,1-1,3 1,0-1,-2-2,-2-1,-3 1,-1 0,43 0,-7 1,0 8,-6 1,-13-1,2 1,30 5,-30-7,1-1,-16 0,-1 0,-2 1,1-1,9-2,1 1,-3 1,0 1,3-3,-1 0,-2-1,-1 2,0 1,0 0,0 1,0 0,8 2,-1 1,-8-1,-1 0,8 1,1-1,3-2,-1-1,-13-1,1-1,12-2,-3-2,24-5,4-1,-6 0,13 1,-48 3,1 2,6 0,0 2,-1 1,2 2,25-1,-1 1,-21 1,-1 0,13-3,-2-2,13-2,-12-4,-1 0,7 4,-10-2,2 6,-10-3,-6 4,-1 0,22 0,-10 0,23 0,-11 0,9-5,6 0,-39 0,0 0,-2 0,-1 0,0 0,0 0,2 0,0 0,42-10,-45 8,2-1,23-2,0 0,-24 2,-1 1,26 0,-1 0,12-3,6 1,-7-1,-6 1,4-1,-15 5,8 1,11 0,-10 3,22-2,-26 3,5 0,-7 0,-10-4,-7 3,-11-6,-10 6,0-5,-5 2,-3-3,-2 3,6-2,-7 2,7 1,-10-3,5 5,1-5,3 5,0-2,-3 3,-5 0,-7 0,-5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06.5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1 192,'54'-4,"-3"4,-13 4,0 0,-1-1,6-3,0 4,5-3,-4 2,3-3,-8 0,3-3,0-1,2-4,-5 3,7 2,-7-1,20-1,2-3,11-5,12 2,-26 1,2-1,-10 4,1 2,8-2,-2 0,16-1,-18 7,-8-6,-13 6,-6-5,-4 5,-4-5,0 5,0-5,16 3,-4-1,18-3,-1 2,11 1,1 0,3 4,-9 0,-2 0,-14-3,-2 2,-12-5,1 2,-12 1,0-3,2 3,-6 0,9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09.42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91,'104'16,"-52"-6,-1 0,34 0,-36-3,2 0,9 4,2-1,4-1,1 1,2 1,1 0,4-2,-2-2,-9-3,-1-2,6 1,0-1,-10-1,0-2,3 2,-1-2,-5-1,-2 0,0 1,0 1,46-5,-46 5,0 0,0 3,1-1,3-2,0 1,1 4,-1-1,-3-1,-1 0,0 0,0 0,0-1,0 0,1-4,-1-1,-2 3,-1-1,3-2,-1 2,34 5,5-3,-6-1,7-6,-6-3,6-1,-1 0,-42 5,1 0,4 0,0 0,2 0,2 0,21-1,0 2,-23 0,0 2,21-1,1 1,-15 0,-2-1,10 0,1 0,3-3,0 0,-1 0,-2 1,-13-1,-2 1,-3 2,-1 0,38-1,-6 4,-6 0,15 4,-24-3,16 2,-20-3,12 0,1 0,12 0,-4 0,-2-4,-1-1,-11-4,5 0,9-3,-22 2,10-2,-27 4,0 0,0 0,-4 0,2 0,3 4,5 1,22 3,-22 0,10 0,-31-4,-4 4,-5-4,-5 1,-5 3,-2-3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12.00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0 245,'65'0,"3"0,4 0,7 0,19-4,-48 1,2 0,8-2,1-1,-3 1,0 0,3 1,-1 2,-5-1,-2 1,46 2,-47-2,1-1,-4 1,3-1,11-2,3-1,-1 0,2 1,10-1,2 0,-1 0,1 1,11-2,3 1,-1 5,3 1,-25 0,2 0,-1 2,-2 1,0 2,0 0,30 1,-2 0,-8 0,-4 0,-13 0,-3-1,-4 1,-1-1,-8-2,2 0,18 4,0-1,-20-5,-1 0,14 4,-3-1,19-4,0-4,7-6,-43 5,1-1,3-4,2 1,5 2,1 2,0-3,1 1,7 0,0 2,-4 2,2 0,17 0,0 1,-18 4,-1 1,12 0,-2 0,-17 0,-2-1,-2 0,-1-3,47-9,-9-1,0-7,-4 7,11-3,-6 9,-37 0,3 1,22-1,0-1,-12 0,-1 0,13-2,-2 1,21 2,-7 0,-13 5,4 0,-4 4,6-3,6 4,-4-5,-2-4,-7-1,-6 0,21 1,-22 4,21 0,-5 0,-15 0,14 0,-27 0,0 0,-4 3,-2-2,-10 3,0-4,-10 0,4-4,1 3,6-2,4 3,0 0,0 0,0 0,-5-3,-4 2,-11-3,-10 2,-7-1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16.58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1 236,'71'9,"4"0,-3 0,7 0,6 1,6 4,-4-4,-2 4,-13-9,-12-1,-12-4,-5 0,-10 0,4 0,-8 0,4 0,-1 0,2 0,-1 0,4 0,-8 3,4 1,-5 3,0 0,-3 0,-1 0,-5-1,1 1,4 0,-3-1,6 1,-2 0,3 0,13 3,-5-2,10 3,-9-4,6 1,5-4,2 0,3-4,-5 0,5 0,1 0,11-4,17 3,-11-3,9 0,-20 3,-6-6,10 2,-8-4,14-4,-4 4,6-8,5 2,9 1,-25 6,2 2,-12 1,-1 0,9 1,-1-1,25-4,-4-1,6 1,0-1,0 1,0-1,-6 5,5-7,-11 5,-13-3,1-2,28 1,-28 2,0 0,24 0,0-1,0 1,-11-4,-3 3,-6-3,1 5,0-1,-1 0,16-3,-21-1,35-7,-41 3,15 1,-21 5,-4 3,-2 3,0 2,-3 3,8 0,-3 4,9-4,7 4,-5-4,9 0,-15 0,0 0,-2 0,-8 0,8 0,-4 0,5 0,0 0,22 7,-12-1,23 6,-14-4,4 1,1 0,-11 0,8-1,-13 5,4-4,-7 3,-5-4,22 7,-17-5,12 4,-18-6,1-4,2 4,8-4,2 9,0-4,5 4,-5-5,5 1,12 3,-13-7,5 6,-30-7,3 0,-13 3,4-7,-5 4,0-4,0 0,1-4,-1 0,13-3,-9 0,9 0,-12 0,-1 0,0 0,-3 0,-2 3,-6 1,-1 3,-2 0,4 0,4 3,0-2,-3 5,-6-6,2 6,-2-5,7 5,-4-3,3 4,-2-1,3-2,0 1,-1-4,-2 2,-1-3,-4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18.1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1,'53'0,"5"3,-19-2,4 3,4-4,-8 0,-1 0,-5 0,-5 3,0-2,-3 2,-1 0,-1-2,2 5,3-3,9 5,2-1,10-2,-1 2,10-6,-7 2,7-6,-18-1,6-4,-20 4,3-1,-13 4,-7-2,14 1,-8 1,6-2,-6 3,-4 0,4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26.16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23,'44'-3,"-10"3,-19 0,-5 3,9 0,-2-3,3 3,-1 0,1 1,0 0,0-1,-7-3,5 0,-6-6,7 2,-3-5,-4 3,2-2,1 4,7-1,4 5,7 0,0 0,5 0,-4 0,-2 0,-4 0,1 3,-1-2,0 2,-3-3,-1 0,-5 0,1 0,0 0,4 0,-4-3,4 2,-4-2,0 3,0 0,-1 0,1 0,0 0,-6 3,3-3,-6 8,6-2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27.5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0,'45'3,"-5"-2,-17 5,-2-2,7 3,-4-1,9 5,0-3,9 3,2-3,9 0,7 1,6-5,6 0,0-8,-1-1,-4-4,3 1,-4-1,6 0,0 0,-6 4,-6 1,-7 4,3-4,-15 4,4-4,-17 8,5-4,-4 7,4-3,-1 3,-2 0,2-3,9 2,-13-5,8 2,-20-3,0 0,-1 0,0 0,6 3,-5 1,-1-1,-7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29.13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1,'66'9,"-6"-1,3-3,-1 2,9-2,1 4,0 0,-1 0,1-4,0-1,-11-4,-2 0,-11 0,0-4,0 0,0-1,5-2,7 6,6-3,6 4,-6 0,-1 0,-11 0,-1 0,-4 0,20 0,-16 4,17-3,-22 6,5-7,1 4,1-4,-2 0,-10 3,-8-2,-4 3,-10-4,12 0,-15 0,7 0,-13-3,0 2,13-2,-7 3,11 0,-12 0,-2 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03.7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1,'30'30,"-6"-4,-12-20,-3 0,12 3,-7-2,8-1,-7 0,-5-5,14 1,-15 1,11-2,-6 4,-1-2,9 2,-12-1,10 1,-1-1,2 3,5-4,-6 3,-4-2,2 2,-5 0,2 0,-1 0,1 2,0-1,-1 1,-2-2,4 1,0-1,4 1,0-1,0 1,0-4,-4 3,-3-3,3 3,-3 0,4-1,-1 1,-4-3,2-1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31.3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0 184,'55'-8,"8"-1,4 0,7 0,9 0,-4 4,6 1,6-1,2 0,-40 0,0 0,0 0,2-1,5-1,1-1,0 2,1 0,6-4,2-1,3 4,2 1,11 0,2 1,4 4,3 2,-22 1,2 1,0 0,1 1,0 1,0-1,3 0,0-1,1-2,4-4,2-2,-2 0,-5 2,-1-1,5 0,0-2,6-2,1 1,-5 2,7 3,-5 2,4 0,-10-1,3 0,-1 0,-4 0,3 0,-5 1,-1 1,-3 0,-2 0,1 1,-1 1,1 1,-2 2,29 6,-3 2,1 2,0 0,0-3,-1-1,-12-6,2 0,-12-1,3 1,-5-2,5 0,-2-1,24 5,-2 0,-29-2,-4-1,2-1,-1-2,-4 1,-1-1,-6-2,0 0,2 0,0 0,5 2,1 1,3 0,2 0,6 3,2 0,3-3,-1 0,-6 2,0 0,-2-2,1 0,13 4,-1 1,-15-2,-2-1,13 1,-2-2,-21-1,-4-1,47-2,2 0,-50-2,0 0,4-1,-2 0,41-6,-41 4,0-1,-1 1,-1 0,6 2,3 1,14-1,-1 1,-20 0,-1 0,11 0,-2-1,17-2,2 1,6 8,0 1,0 5,6-5,2-1,-28-4,1 0,-15 0,-1 0,7-2,-3 0,12 1,-22-2,-11 3,-12 2,-9-1,4 2,-3-3,7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36.58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1,'51'15,"-6"-5,-21-4,1-5,3 5,0-5,1 5,-1-5,0 2,1 0,-1-2,4 2,2-3,4-4,4 4,1-7,5 2,1-3,-1 0,0 0,10 4,-2-4,14 7,-3-3,4 4,-9 0,-4 0,-10 4,-8-3,-3 6,-9-4,0 4,1-3,24 3,-14-3,25 0,-25 3,3-6,-8 5,-2-5,-7 2,2-3,-2 0,-1 0,4 0,5 0,-6 0,5 0,-12 0,4 0,0 0,1 3,-2-2,-9 2,0-3,0 2,4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38.33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0,'55'5,"-1"0,-6 3,-9 0,2 0,-11-5,6 4,-2-3,8 4,2-4,4 3,5-6,1 3,11 0,2 1,4 0,1-1,6 0,-5 1,4 0,-5-1,-11-4,-2 0,-11 0,-9-3,-2-1,-8 0,-1-3,0 7,1-4,20 4,-6 4,17-3,-6 2,5-3,-3 0,-2 0,-12 0,-8 0,-2 0,6 0,-8 0,7 0,-8 0,3 4,-3-3,8 5,-8-5,4 2,-9-3,0 3,-4-2,5 2,-7-3,0 0,-4 0,-2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43.53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0 129,'64'8,"2"-4,-6-1,6 1,6-3,0 7,-1-3,7 0,1-1,12-4,-4-4,4-1,0-5,-42 5,2 0,9 0,2-1,3 1,3-1,9 1,1-1,-3-2,-1-1,4 3,0 0,0-1,-1 2,-2 4,0 2,2 4,1 1,0 3,-1 0,2 1,0-2,3-1,1-2,0-4,-1-2,-10-1,-1-2,-1-1,-3-1,-14 3,1 0,24 0,1 2,-13 0,1 2,21-1,1 0,-15-3,-1 1,5 1,0 0,-4-2,1 1,2 4,1 1,0 3,0 0,4 1,1-1,9 0,1 0,-4-3,0-1,-2-2,1 0,-19 2,2-1,-5 1,4-2,-1 1,18 1,-3 1,15-3,-46 0,0 0,0 0,1 0,7 0,0 0,-7 0,1 0,5 0,0 0,34 0,4-5,-13 0,-24-1,1-1,26-4,-26 4,-2 1,13-4,4 1,-15 1,7-1,-8 4,11-3,-1 3,-9 0,1 1,29 8,-6 1,-30-2,1 0,34-3,-6-6,-11-3,2 0,-4 0,1 0,5 4,-6 5,-1 5,22 0,-16-1,5-8,-13-1,-18 1,18 0,-18 4,18 0,-8 4,0 0,19 8,-27-3,8 2,-24-7,-8-1,-11-3,-3 0,-9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45.29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24,'71'0,"0"0,-11-4,6 3,12-3,1 4,0 0,-2 0,-5 0,0 0,-1 0,1-4,0-1,-6 0,-1 5,-6 1,6 6,-4-2,10 0,-5 3,11-3,-3 4,3 0,-5 0,5 0,-3 0,-2 0,-4-1,-26-3,-8-2,-12-3,5 0,13-4,13 3,7-2,-5 3,4-4,-20 3,-6-2,-15 3,-6 0,22 0,-2 3,31 2,-14 3,0 0,-11-1,-13-2,-8 0,-9-2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23:47.9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63,'43'-3,"-3"3,-23-3,7 3,9 0,6 4,20 0,8 5,18 9,-36-9,2-1,8 2,4 0,6-1,3-2,2-1,1-1,6 2,1-2,1-1,0-2,1 2,0-2,2-5,1 0,-4 3,0-1,-5-4,1 0,7 4,0 1,-7-5,1-1,7 3,0 0,-8-3,-1 0,0 0,0 0,3 0,1 1,10 1,2 1,-23 3,2 0,0 1,3-1,2 1,5-1,5 2,7 0,0-1,-6 0,-1 0,-5-2,4 1,-1 1,5 1,0-1,-7 1,-5 0,-6 1,1 0,7 1,2 1,0 0,0-2,1-1,-2 0,-1 1,-1-1,-3 0,-6-4,-3 0,-1 0,26 2,-3-1,-3-3,0-3,-3-1,-1-1,-6 0,-3-1,-10-1,-4 0,38-3,-43 10,1 2,42 2,-42 3,0 0,36 2,5-1,-8-8,9-5,-13-2,-6-2,-7 4,9-3,-27 6,10-1,-31 7,0 0,-5 0,-4 0,0 0,-7 0,-5 0,-3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18.5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89,'46'-4,"-4"1,-13 3,-1 0,0 0,1 0,-1 0,0 0,5 0,-4 0,12 0,-1 0,8-3,0-2,5 1,1-4,6 4,-1-5,1 1,-1 3,6 1,-4 4,-1 0,-12 3,7 1,-18 0,12-1,-15-6,8-1,1-4,5 0,6 3,5-2,8 2,10 0,-9 5,-14 3,0 2,15 5,23 2,-44-4,-10-3,-5 1,-5-2,0 0,1-1,-1-3,0 0,1 0,12 3,-10 1,6 0,-13-1,-8-3,0 0,1 3,0-3,4 3,-1-3,0 0,0 0,0 0,-7 0,4 0,-5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36.85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1 132,'56'-14,"-2"0,-6 3,5 2,-3-3,13 3,-7 5,14 0,-14 4,3-4,-11 3,-5-6,-5 3,-9-3,-5 3,-4-2,-1 3,1-1,4-2,5 5,0-2,12-1,-6 3,29 1,-26 4,16 1,-29-2,-8-3,4 0,-10 0,10 0,-4 0,6 3,2-2,3 2,0-3,1 0,3 3,-2 1,2 3,-4 0,1 0,-1 0,-7-3,-1-1,-9-3,6 0,-2 0,2 0,-4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38.2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1,'63'6,"-4"1,-21 1,6 0,9-4,1 3,1-2,8 3,-7 1,9-4,0 2,-4-2,9 0,-4-1,6-4,-11 0,-2 0,-11-4,-9 0,2-4,-2 1,-1 3,9 0,-3 4,4 0,0 4,-9 0,3 0,-14-1,-3-3,-7 0,-6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28T18:19:39.65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73,'58'0,"-2"0,2 4,9-3,12 8,-27-9,2 1,0 3,2 1,15-4,4-1,-1 3,1-1,8-4,0-2,-7 1,-2 0,-7 0,-2 0,-11 0,-2 1,34 6,-3-3,-15 3,8-4,-10 0,6 0,0-4,5-1,2-5,6 1,0-1,-6-3,-1 3,-17 1,-7 2,-16 6,0-3,-12 1,2 3,-4-3,1 3,3 0,0 0,1 0,-1 0,-4 0,0 0,-4 0,-4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1A65D-FFA7-074D-8855-9C2F4CF6A280}" type="datetimeFigureOut">
              <a:rPr lang="fr-FR" smtClean="0"/>
              <a:t>04/07/2019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9B4FA-A53B-1946-AA37-561ABA7D93A7}" type="slidenum">
              <a:rPr lang="fr-FR" smtClean="0"/>
              <a:t>‹N°›</a:t>
            </a:fld>
            <a:endParaRPr lang="fr-FR"/>
          </a:p>
        </p:txBody>
      </p:sp>
    </p:spTree>
    <p:extLst>
      <p:ext uri="{BB962C8B-B14F-4D97-AF65-F5344CB8AC3E}">
        <p14:creationId xmlns:p14="http://schemas.microsoft.com/office/powerpoint/2010/main" val="14577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acebook.com/SanteAquitaine" TargetMode="External"/><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48246" y="3723345"/>
            <a:ext cx="7772400" cy="764988"/>
          </a:xfrm>
        </p:spPr>
        <p:txBody>
          <a:bodyPr anchor="b">
            <a:normAutofit/>
          </a:bodyPr>
          <a:lstStyle>
            <a:lvl1pPr algn="ctr">
              <a:defRPr sz="3600" b="1" i="0">
                <a:solidFill>
                  <a:srgbClr val="0E5459"/>
                </a:solidFill>
                <a:latin typeface="Muller" charset="0"/>
                <a:ea typeface="Muller" charset="0"/>
                <a:cs typeface="Muller" charset="0"/>
              </a:defRPr>
            </a:lvl1pPr>
          </a:lstStyle>
          <a:p>
            <a:r>
              <a:rPr lang="fr-FR" dirty="0" smtClean="0"/>
              <a:t>Cliquez et modifiez le titre</a:t>
            </a:r>
            <a:endParaRPr lang="en-US" dirty="0"/>
          </a:p>
        </p:txBody>
      </p:sp>
      <p:sp>
        <p:nvSpPr>
          <p:cNvPr id="3" name="Subtitle 2"/>
          <p:cNvSpPr>
            <a:spLocks noGrp="1"/>
          </p:cNvSpPr>
          <p:nvPr>
            <p:ph type="subTitle" idx="1"/>
          </p:nvPr>
        </p:nvSpPr>
        <p:spPr>
          <a:xfrm>
            <a:off x="1170683" y="4861548"/>
            <a:ext cx="6858000" cy="1030288"/>
          </a:xfrm>
        </p:spPr>
        <p:txBody>
          <a:bodyPr>
            <a:normAutofit/>
          </a:bodyPr>
          <a:lstStyle>
            <a:lvl1pPr marL="0" indent="0" algn="ctr">
              <a:buNone/>
              <a:defRPr sz="2000" b="0" i="0">
                <a:solidFill>
                  <a:srgbClr val="1E8D9F"/>
                </a:solidFill>
                <a:latin typeface="Muller Medium" charset="0"/>
                <a:ea typeface="Muller Medium" charset="0"/>
                <a:cs typeface="Muller Medium"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Cliquez pour modifier le style des sous-titres du masque</a:t>
            </a:r>
            <a:endParaRPr lang="en-US" dirty="0"/>
          </a:p>
        </p:txBody>
      </p:sp>
      <p:pic>
        <p:nvPicPr>
          <p:cNvPr id="13" name="LogoESEA.ai" descr="LogoESEA.ai"/>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72124" y="450431"/>
            <a:ext cx="2795119" cy="1020805"/>
          </a:xfrm>
          <a:prstGeom prst="rect">
            <a:avLst/>
          </a:prstGeom>
          <a:ln w="12700">
            <a:miter lim="400000"/>
          </a:ln>
        </p:spPr>
      </p:pic>
      <p:pic>
        <p:nvPicPr>
          <p:cNvPr id="7" name="Image 6"/>
          <p:cNvPicPr>
            <a:picLocks noChangeAspect="1"/>
          </p:cNvPicPr>
          <p:nvPr userDrawn="1"/>
        </p:nvPicPr>
        <p:blipFill>
          <a:blip r:embed="rId3" cstate="print">
            <a:alphaModFix amt="35000"/>
            <a:extLst>
              <a:ext uri="{28A0092B-C50C-407E-A947-70E740481C1C}">
                <a14:useLocalDpi xmlns:a14="http://schemas.microsoft.com/office/drawing/2010/main"/>
              </a:ext>
            </a:extLst>
          </a:blip>
          <a:stretch>
            <a:fillRect/>
          </a:stretch>
        </p:blipFill>
        <p:spPr>
          <a:xfrm>
            <a:off x="0" y="-4478"/>
            <a:ext cx="4788408" cy="1511808"/>
          </a:xfrm>
          <a:prstGeom prst="rect">
            <a:avLst/>
          </a:prstGeom>
        </p:spPr>
      </p:pic>
      <p:sp>
        <p:nvSpPr>
          <p:cNvPr id="8" name="Connecteur droit 14"/>
          <p:cNvSpPr/>
          <p:nvPr userDrawn="1"/>
        </p:nvSpPr>
        <p:spPr>
          <a:xfrm flipH="1">
            <a:off x="4286250" y="-4479"/>
            <a:ext cx="502158" cy="1511809"/>
          </a:xfrm>
          <a:prstGeom prst="line">
            <a:avLst/>
          </a:prstGeom>
          <a:ln w="63500">
            <a:solidFill>
              <a:schemeClr val="accent6"/>
            </a:solidFill>
            <a:miter/>
          </a:ln>
        </p:spPr>
        <p:txBody>
          <a:bodyPr lIns="45719" rIns="45719"/>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_visuel 6">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tête de section_visuel 7">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tête de section_visuel 8">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tête de section_visuel 9">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138" y="0"/>
            <a:ext cx="3959352" cy="1438656"/>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_visuel 10">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4" name="Image 3"/>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_visuel 1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4" name="Image 3"/>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_visuel 1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tête de section_visuel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4" name="Image 3"/>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tête de section avec bul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userDrawn="1">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sp>
        <p:nvSpPr>
          <p:cNvPr id="9" name="Figure"/>
          <p:cNvSpPr/>
          <p:nvPr userDrawn="1"/>
        </p:nvSpPr>
        <p:spPr>
          <a:xfrm>
            <a:off x="4765576" y="259506"/>
            <a:ext cx="3941885" cy="1616529"/>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588" y="0"/>
                  <a:pt x="1312" y="0"/>
                </a:cubicBezTo>
                <a:lnTo>
                  <a:pt x="3600" y="0"/>
                </a:lnTo>
                <a:lnTo>
                  <a:pt x="20288" y="0"/>
                </a:lnTo>
                <a:cubicBezTo>
                  <a:pt x="21012" y="0"/>
                  <a:pt x="21600" y="1433"/>
                  <a:pt x="21600" y="3200"/>
                </a:cubicBezTo>
                <a:lnTo>
                  <a:pt x="21600" y="16000"/>
                </a:lnTo>
                <a:cubicBezTo>
                  <a:pt x="21600" y="17767"/>
                  <a:pt x="21012" y="19200"/>
                  <a:pt x="20288" y="19200"/>
                </a:cubicBezTo>
                <a:lnTo>
                  <a:pt x="9000" y="19200"/>
                </a:lnTo>
                <a:lnTo>
                  <a:pt x="6300" y="21600"/>
                </a:lnTo>
                <a:lnTo>
                  <a:pt x="3600" y="19200"/>
                </a:lnTo>
                <a:lnTo>
                  <a:pt x="1312" y="19200"/>
                </a:lnTo>
                <a:cubicBezTo>
                  <a:pt x="588" y="19200"/>
                  <a:pt x="0" y="17767"/>
                  <a:pt x="0" y="16000"/>
                </a:cubicBezTo>
                <a:lnTo>
                  <a:pt x="0" y="16000"/>
                </a:lnTo>
                <a:lnTo>
                  <a:pt x="0" y="11200"/>
                </a:lnTo>
                <a:close/>
              </a:path>
            </a:pathLst>
          </a:custGeom>
          <a:solidFill>
            <a:srgbClr val="1E8D9F"/>
          </a:solid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 name="Text Placeholder 2"/>
          <p:cNvSpPr>
            <a:spLocks noGrp="1"/>
          </p:cNvSpPr>
          <p:nvPr>
            <p:ph type="body" idx="1"/>
          </p:nvPr>
        </p:nvSpPr>
        <p:spPr>
          <a:xfrm>
            <a:off x="5026702" y="402012"/>
            <a:ext cx="3419631" cy="116206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pic>
        <p:nvPicPr>
          <p:cNvPr id="4" name="Image 3"/>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138" y="0"/>
            <a:ext cx="3959352" cy="143865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3570" y="233651"/>
            <a:ext cx="7617250" cy="464104"/>
          </a:xfrm>
        </p:spPr>
        <p:txBody>
          <a:bodyPr>
            <a:noAutofit/>
          </a:bodyPr>
          <a:lstStyle>
            <a:lvl1pPr>
              <a:defRPr sz="3600"/>
            </a:lvl1pPr>
          </a:lstStyle>
          <a:p>
            <a:r>
              <a:rPr lang="fr-FR" dirty="0" smtClean="0"/>
              <a:t>Cliquez et modifiez le titre</a:t>
            </a:r>
            <a:endParaRPr lang="en-US" dirty="0"/>
          </a:p>
        </p:txBody>
      </p:sp>
      <p:sp>
        <p:nvSpPr>
          <p:cNvPr id="3" name="Content Placeholder 2"/>
          <p:cNvSpPr>
            <a:spLocks noGrp="1"/>
          </p:cNvSpPr>
          <p:nvPr>
            <p:ph sz="half" idx="1"/>
          </p:nvPr>
        </p:nvSpPr>
        <p:spPr>
          <a:xfrm>
            <a:off x="628650" y="1553882"/>
            <a:ext cx="3886200" cy="462308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553882"/>
            <a:ext cx="3886200" cy="462308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Slide Number Placeholder 6"/>
          <p:cNvSpPr>
            <a:spLocks noGrp="1"/>
          </p:cNvSpPr>
          <p:nvPr>
            <p:ph type="sldNum" sz="quarter" idx="12"/>
          </p:nvPr>
        </p:nvSpPr>
        <p:spPr/>
        <p:txBody>
          <a:bodyPr/>
          <a:lstStyle/>
          <a:p>
            <a:fld id="{74DCADC6-4AB5-3D4D-A621-3FDD7336022D}" type="slidenum">
              <a:rPr lang="fr-FR" smtClean="0"/>
              <a:t>‹N°›</a:t>
            </a:fld>
            <a:endParaRPr lang="fr-FR"/>
          </a:p>
        </p:txBody>
      </p:sp>
      <p:grpSp>
        <p:nvGrpSpPr>
          <p:cNvPr id="12" name="Grouper 11"/>
          <p:cNvGrpSpPr/>
          <p:nvPr userDrawn="1"/>
        </p:nvGrpSpPr>
        <p:grpSpPr>
          <a:xfrm>
            <a:off x="763570" y="657412"/>
            <a:ext cx="7617250" cy="198454"/>
            <a:chOff x="763570" y="657412"/>
            <a:chExt cx="7617250" cy="198454"/>
          </a:xfrm>
        </p:grpSpPr>
        <p:sp>
          <p:nvSpPr>
            <p:cNvPr id="13"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14"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Ordre du jour</a:t>
            </a:r>
            <a:endParaRPr lang="fr-FR" dirty="0"/>
          </a:p>
        </p:txBody>
      </p:sp>
      <p:sp>
        <p:nvSpPr>
          <p:cNvPr id="3" name="Espace réservé du numéro de diapositive 2"/>
          <p:cNvSpPr>
            <a:spLocks noGrp="1"/>
          </p:cNvSpPr>
          <p:nvPr>
            <p:ph type="sldNum" sz="quarter" idx="10"/>
          </p:nvPr>
        </p:nvSpPr>
        <p:spPr/>
        <p:txBody>
          <a:bodyPr/>
          <a:lstStyle/>
          <a:p>
            <a:fld id="{74DCADC6-4AB5-3D4D-A621-3FDD7336022D}" type="slidenum">
              <a:rPr lang="fr-FR" smtClean="0"/>
              <a:pPr/>
              <a:t>‹N°›</a:t>
            </a:fld>
            <a:endParaRPr lang="fr-FR" dirty="0"/>
          </a:p>
        </p:txBody>
      </p:sp>
      <p:grpSp>
        <p:nvGrpSpPr>
          <p:cNvPr id="4" name="Grouper 3"/>
          <p:cNvGrpSpPr/>
          <p:nvPr userDrawn="1"/>
        </p:nvGrpSpPr>
        <p:grpSpPr>
          <a:xfrm>
            <a:off x="628650" y="920379"/>
            <a:ext cx="7752170" cy="198454"/>
            <a:chOff x="763570" y="657412"/>
            <a:chExt cx="7617250" cy="198454"/>
          </a:xfrm>
        </p:grpSpPr>
        <p:sp>
          <p:nvSpPr>
            <p:cNvPr id="5"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6"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
        <p:nvSpPr>
          <p:cNvPr id="8" name="Espace réservé du contenu 7"/>
          <p:cNvSpPr>
            <a:spLocks noGrp="1"/>
          </p:cNvSpPr>
          <p:nvPr>
            <p:ph sz="quarter" idx="11"/>
          </p:nvPr>
        </p:nvSpPr>
        <p:spPr>
          <a:xfrm>
            <a:off x="628650" y="1357313"/>
            <a:ext cx="7878763" cy="48942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79994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Deux contenus avec titres">
    <p:spTree>
      <p:nvGrpSpPr>
        <p:cNvPr id="1" name=""/>
        <p:cNvGrpSpPr/>
        <p:nvPr/>
      </p:nvGrpSpPr>
      <p:grpSpPr>
        <a:xfrm>
          <a:off x="0" y="0"/>
          <a:ext cx="0" cy="0"/>
          <a:chOff x="0" y="0"/>
          <a:chExt cx="0" cy="0"/>
        </a:xfrm>
      </p:grpSpPr>
      <p:sp>
        <p:nvSpPr>
          <p:cNvPr id="2" name="Title 1"/>
          <p:cNvSpPr>
            <a:spLocks noGrp="1"/>
          </p:cNvSpPr>
          <p:nvPr>
            <p:ph type="title"/>
          </p:nvPr>
        </p:nvSpPr>
        <p:spPr>
          <a:xfrm>
            <a:off x="763569" y="257551"/>
            <a:ext cx="7617251" cy="422272"/>
          </a:xfrm>
        </p:spPr>
        <p:txBody>
          <a:bodyPr>
            <a:noAutofit/>
          </a:bodyPr>
          <a:lstStyle>
            <a:lvl1pPr>
              <a:defRPr sz="3600"/>
            </a:lvl1pPr>
          </a:lstStyle>
          <a:p>
            <a:r>
              <a:rPr lang="fr-FR" dirty="0" smtClean="0"/>
              <a:t>Cliquez et modifiez le titre</a:t>
            </a:r>
            <a:endParaRPr lang="en-US" dirty="0"/>
          </a:p>
        </p:txBody>
      </p:sp>
      <p:sp>
        <p:nvSpPr>
          <p:cNvPr id="3" name="Text Placeholder 2"/>
          <p:cNvSpPr>
            <a:spLocks noGrp="1"/>
          </p:cNvSpPr>
          <p:nvPr>
            <p:ph type="body" idx="1"/>
          </p:nvPr>
        </p:nvSpPr>
        <p:spPr>
          <a:xfrm>
            <a:off x="629842" y="1310624"/>
            <a:ext cx="386834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629842" y="2134535"/>
            <a:ext cx="3868340" cy="394353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310624"/>
            <a:ext cx="388739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Content Placeholder 5"/>
          <p:cNvSpPr>
            <a:spLocks noGrp="1"/>
          </p:cNvSpPr>
          <p:nvPr>
            <p:ph sz="quarter" idx="4"/>
          </p:nvPr>
        </p:nvSpPr>
        <p:spPr>
          <a:xfrm>
            <a:off x="4629150" y="2134536"/>
            <a:ext cx="3887391" cy="3943534"/>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9" name="Slide Number Placeholder 8"/>
          <p:cNvSpPr>
            <a:spLocks noGrp="1"/>
          </p:cNvSpPr>
          <p:nvPr>
            <p:ph type="sldNum" sz="quarter" idx="12"/>
          </p:nvPr>
        </p:nvSpPr>
        <p:spPr/>
        <p:txBody>
          <a:bodyPr/>
          <a:lstStyle/>
          <a:p>
            <a:fld id="{74DCADC6-4AB5-3D4D-A621-3FDD7336022D}" type="slidenum">
              <a:rPr lang="fr-FR" smtClean="0"/>
              <a:t>‹N°›</a:t>
            </a:fld>
            <a:endParaRPr lang="fr-FR"/>
          </a:p>
        </p:txBody>
      </p:sp>
      <p:grpSp>
        <p:nvGrpSpPr>
          <p:cNvPr id="14" name="Grouper 13"/>
          <p:cNvGrpSpPr/>
          <p:nvPr userDrawn="1"/>
        </p:nvGrpSpPr>
        <p:grpSpPr>
          <a:xfrm>
            <a:off x="763570" y="657412"/>
            <a:ext cx="7617250" cy="198454"/>
            <a:chOff x="763570" y="657412"/>
            <a:chExt cx="7617250" cy="198454"/>
          </a:xfrm>
        </p:grpSpPr>
        <p:sp>
          <p:nvSpPr>
            <p:cNvPr id="15"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16"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avec légend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41" y="1487494"/>
            <a:ext cx="36756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Text Placeholder 3"/>
          <p:cNvSpPr>
            <a:spLocks noGrp="1"/>
          </p:cNvSpPr>
          <p:nvPr>
            <p:ph type="body" sz="half" idx="2"/>
          </p:nvPr>
        </p:nvSpPr>
        <p:spPr>
          <a:xfrm>
            <a:off x="628650" y="1491137"/>
            <a:ext cx="3870441" cy="749629"/>
          </a:xfrm>
          <a:ln w="12700" cap="rnd">
            <a:solidFill>
              <a:srgbClr val="6CB744"/>
            </a:solidFill>
            <a:round/>
          </a:ln>
        </p:spPr>
        <p:txBody>
          <a:bodyPr/>
          <a:lstStyle>
            <a:lvl1pPr marL="0" indent="0">
              <a:buNone/>
              <a:defRPr sz="1600">
                <a:solidFill>
                  <a:srgbClr val="379B6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Cliquez pour modifier les styles du texte du masque</a:t>
            </a:r>
          </a:p>
        </p:txBody>
      </p:sp>
      <p:sp>
        <p:nvSpPr>
          <p:cNvPr id="7" name="Slide Number Placeholder 6"/>
          <p:cNvSpPr>
            <a:spLocks noGrp="1"/>
          </p:cNvSpPr>
          <p:nvPr>
            <p:ph type="sldNum" sz="quarter" idx="12"/>
          </p:nvPr>
        </p:nvSpPr>
        <p:spPr/>
        <p:txBody>
          <a:bodyPr/>
          <a:lstStyle/>
          <a:p>
            <a:fld id="{74DCADC6-4AB5-3D4D-A621-3FDD7336022D}" type="slidenum">
              <a:rPr lang="fr-FR" smtClean="0"/>
              <a:t>‹N°›</a:t>
            </a:fld>
            <a:endParaRPr lang="fr-FR"/>
          </a:p>
        </p:txBody>
      </p:sp>
      <p:sp>
        <p:nvSpPr>
          <p:cNvPr id="23" name="Text Placeholder 3"/>
          <p:cNvSpPr>
            <a:spLocks noGrp="1"/>
          </p:cNvSpPr>
          <p:nvPr userDrawn="1">
            <p:ph type="body" sz="half" idx="13"/>
          </p:nvPr>
        </p:nvSpPr>
        <p:spPr>
          <a:xfrm>
            <a:off x="619267" y="3017835"/>
            <a:ext cx="3870441" cy="749629"/>
          </a:xfrm>
        </p:spPr>
        <p:txBody>
          <a:bodyPr/>
          <a:lstStyle>
            <a:lvl1pPr marL="0" indent="0">
              <a:lnSpc>
                <a:spcPct val="100000"/>
              </a:lnSpc>
              <a:spcBef>
                <a:spcPts val="0"/>
              </a:spcBef>
              <a:buNone/>
              <a:defRPr sz="1600">
                <a:solidFill>
                  <a:srgbClr val="379B6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Cliquez pour modifier</a:t>
            </a:r>
          </a:p>
          <a:p>
            <a:pPr lvl="0"/>
            <a:r>
              <a:rPr lang="fr-FR" dirty="0" smtClean="0"/>
              <a:t>les styles du texte du masque</a:t>
            </a:r>
          </a:p>
        </p:txBody>
      </p:sp>
      <p:sp>
        <p:nvSpPr>
          <p:cNvPr id="24" name="Text Placeholder 3"/>
          <p:cNvSpPr>
            <a:spLocks noGrp="1"/>
          </p:cNvSpPr>
          <p:nvPr>
            <p:ph type="body" sz="half" idx="14"/>
          </p:nvPr>
        </p:nvSpPr>
        <p:spPr>
          <a:xfrm>
            <a:off x="3634748" y="2883606"/>
            <a:ext cx="920376" cy="315223"/>
          </a:xfrm>
          <a:solidFill>
            <a:srgbClr val="6CB744"/>
          </a:solidFill>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Cliquez</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205318"/>
            <a:ext cx="2949178" cy="3663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smtClean="0"/>
              <a:t>Cliquez pour modifier les styles du texte du masque</a:t>
            </a:r>
          </a:p>
        </p:txBody>
      </p:sp>
      <p:sp>
        <p:nvSpPr>
          <p:cNvPr id="7" name="Slide Number Placeholder 6"/>
          <p:cNvSpPr>
            <a:spLocks noGrp="1"/>
          </p:cNvSpPr>
          <p:nvPr>
            <p:ph type="sldNum" sz="quarter" idx="12"/>
          </p:nvPr>
        </p:nvSpPr>
        <p:spPr/>
        <p:txBody>
          <a:bodyPr/>
          <a:lstStyle/>
          <a:p>
            <a:fld id="{74DCADC6-4AB5-3D4D-A621-3FDD7336022D}" type="slidenum">
              <a:rPr lang="fr-FR" smtClean="0"/>
              <a:t>‹N°›</a:t>
            </a:fld>
            <a:endParaRPr lang="fr-FR"/>
          </a:p>
        </p:txBody>
      </p:sp>
      <p:sp>
        <p:nvSpPr>
          <p:cNvPr id="22" name="Figure"/>
          <p:cNvSpPr/>
          <p:nvPr/>
        </p:nvSpPr>
        <p:spPr>
          <a:xfrm>
            <a:off x="628650" y="489024"/>
            <a:ext cx="2919652" cy="1568376"/>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770" y="0"/>
                  <a:pt x="1719" y="0"/>
                </a:cubicBezTo>
                <a:lnTo>
                  <a:pt x="3600" y="0"/>
                </a:lnTo>
                <a:lnTo>
                  <a:pt x="19881" y="0"/>
                </a:lnTo>
                <a:cubicBezTo>
                  <a:pt x="20830" y="0"/>
                  <a:pt x="21600" y="1433"/>
                  <a:pt x="21600" y="3200"/>
                </a:cubicBezTo>
                <a:lnTo>
                  <a:pt x="21600" y="16000"/>
                </a:lnTo>
                <a:cubicBezTo>
                  <a:pt x="21600" y="17767"/>
                  <a:pt x="20830" y="19200"/>
                  <a:pt x="19881" y="19200"/>
                </a:cubicBezTo>
                <a:lnTo>
                  <a:pt x="9000" y="19200"/>
                </a:lnTo>
                <a:lnTo>
                  <a:pt x="6300" y="21600"/>
                </a:lnTo>
                <a:lnTo>
                  <a:pt x="3600" y="19200"/>
                </a:lnTo>
                <a:lnTo>
                  <a:pt x="1719" y="19200"/>
                </a:lnTo>
                <a:cubicBezTo>
                  <a:pt x="770" y="19200"/>
                  <a:pt x="0" y="17767"/>
                  <a:pt x="0" y="16000"/>
                </a:cubicBezTo>
                <a:lnTo>
                  <a:pt x="0" y="16000"/>
                </a:lnTo>
                <a:lnTo>
                  <a:pt x="0" y="11200"/>
                </a:lnTo>
                <a:close/>
              </a:path>
            </a:pathLst>
          </a:custGeom>
          <a:solidFill>
            <a:srgbClr val="005869"/>
          </a:solidFill>
          <a:ln w="12700" cap="flat">
            <a:solidFill>
              <a:srgbClr val="005869"/>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2" name="Title 1"/>
          <p:cNvSpPr>
            <a:spLocks noGrp="1"/>
          </p:cNvSpPr>
          <p:nvPr>
            <p:ph type="title"/>
          </p:nvPr>
        </p:nvSpPr>
        <p:spPr>
          <a:xfrm>
            <a:off x="629841" y="489024"/>
            <a:ext cx="2949178" cy="1399541"/>
          </a:xfrm>
        </p:spPr>
        <p:txBody>
          <a:bodyPr anchor="b">
            <a:normAutofit/>
          </a:bodyPr>
          <a:lstStyle>
            <a:lvl1pPr>
              <a:defRPr sz="2800">
                <a:solidFill>
                  <a:schemeClr val="bg1"/>
                </a:solidFill>
              </a:defRPr>
            </a:lvl1pPr>
          </a:lstStyle>
          <a:p>
            <a:r>
              <a:rPr lang="fr-FR" dirty="0" smtClean="0"/>
              <a:t>Cliquez et modifiez le titre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74DCADC6-4AB5-3D4D-A621-3FDD7336022D}" type="slidenum">
              <a:rPr lang="fr-FR" smtClean="0"/>
              <a:pPr/>
              <a:t>‹N°›</a:t>
            </a:fld>
            <a:endParaRPr lang="fr-FR" dirty="0"/>
          </a:p>
        </p:txBody>
      </p:sp>
      <p:grpSp>
        <p:nvGrpSpPr>
          <p:cNvPr id="10" name="Grouper 9"/>
          <p:cNvGrpSpPr/>
          <p:nvPr userDrawn="1"/>
        </p:nvGrpSpPr>
        <p:grpSpPr>
          <a:xfrm>
            <a:off x="3408781" y="1737902"/>
            <a:ext cx="4294689" cy="1616529"/>
            <a:chOff x="2449010" y="2989537"/>
            <a:chExt cx="4294689" cy="1616529"/>
          </a:xfrm>
        </p:grpSpPr>
        <p:sp>
          <p:nvSpPr>
            <p:cNvPr id="5" name="Figure"/>
            <p:cNvSpPr/>
            <p:nvPr userDrawn="1"/>
          </p:nvSpPr>
          <p:spPr>
            <a:xfrm>
              <a:off x="2449010" y="2989537"/>
              <a:ext cx="3941885" cy="1616529"/>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588" y="0"/>
                    <a:pt x="1312" y="0"/>
                  </a:cubicBezTo>
                  <a:lnTo>
                    <a:pt x="3600" y="0"/>
                  </a:lnTo>
                  <a:lnTo>
                    <a:pt x="20288" y="0"/>
                  </a:lnTo>
                  <a:cubicBezTo>
                    <a:pt x="21012" y="0"/>
                    <a:pt x="21600" y="1433"/>
                    <a:pt x="21600" y="3200"/>
                  </a:cubicBezTo>
                  <a:lnTo>
                    <a:pt x="21600" y="16000"/>
                  </a:lnTo>
                  <a:cubicBezTo>
                    <a:pt x="21600" y="17767"/>
                    <a:pt x="21012" y="19200"/>
                    <a:pt x="20288" y="19200"/>
                  </a:cubicBezTo>
                  <a:lnTo>
                    <a:pt x="9000" y="19200"/>
                  </a:lnTo>
                  <a:lnTo>
                    <a:pt x="6300" y="21600"/>
                  </a:lnTo>
                  <a:lnTo>
                    <a:pt x="3600" y="19200"/>
                  </a:lnTo>
                  <a:lnTo>
                    <a:pt x="1312" y="19200"/>
                  </a:lnTo>
                  <a:cubicBezTo>
                    <a:pt x="588" y="19200"/>
                    <a:pt x="0" y="17767"/>
                    <a:pt x="0" y="16000"/>
                  </a:cubicBezTo>
                  <a:lnTo>
                    <a:pt x="0" y="16000"/>
                  </a:lnTo>
                  <a:lnTo>
                    <a:pt x="0" y="11200"/>
                  </a:lnTo>
                  <a:close/>
                </a:path>
              </a:pathLst>
            </a:custGeom>
            <a:solidFill>
              <a:srgbClr val="1E8D9F"/>
            </a:solidFill>
            <a:ln w="12700" cap="flat">
              <a:no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 name="Title 1"/>
            <p:cNvSpPr txBox="1">
              <a:spLocks/>
            </p:cNvSpPr>
            <p:nvPr userDrawn="1"/>
          </p:nvSpPr>
          <p:spPr>
            <a:xfrm>
              <a:off x="2743262" y="3143248"/>
              <a:ext cx="4000437" cy="10232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b="0" i="0" kern="1200">
                  <a:solidFill>
                    <a:schemeClr val="bg1"/>
                  </a:solidFill>
                  <a:latin typeface="Muller" charset="0"/>
                  <a:ea typeface="Muller" charset="0"/>
                  <a:cs typeface="Muller" charset="0"/>
                </a:defRPr>
              </a:lvl1pPr>
            </a:lstStyle>
            <a:p>
              <a:r>
                <a:rPr lang="fr-FR" sz="3200" b="0" i="0" dirty="0" smtClean="0">
                  <a:latin typeface="Muller Medium" charset="0"/>
                  <a:ea typeface="Muller Medium" charset="0"/>
                  <a:cs typeface="Muller Medium" charset="0"/>
                </a:rPr>
                <a:t>Merci pour</a:t>
              </a:r>
            </a:p>
            <a:p>
              <a:r>
                <a:rPr lang="fr-FR" sz="3200" b="0" i="0" dirty="0" smtClean="0">
                  <a:latin typeface="Muller Medium" charset="0"/>
                  <a:ea typeface="Muller Medium" charset="0"/>
                  <a:cs typeface="Muller Medium" charset="0"/>
                </a:rPr>
                <a:t>votre attention</a:t>
              </a:r>
              <a:endParaRPr lang="en-US" sz="3200" b="0" i="0" dirty="0">
                <a:latin typeface="Muller Medium" charset="0"/>
                <a:ea typeface="Muller Medium" charset="0"/>
                <a:cs typeface="Muller Medium" charset="0"/>
              </a:endParaRPr>
            </a:p>
          </p:txBody>
        </p:sp>
      </p:grpSp>
      <p:sp>
        <p:nvSpPr>
          <p:cNvPr id="11" name="Titre 1"/>
          <p:cNvSpPr txBox="1">
            <a:spLocks/>
          </p:cNvSpPr>
          <p:nvPr userDrawn="1"/>
        </p:nvSpPr>
        <p:spPr>
          <a:xfrm>
            <a:off x="5107780" y="4576432"/>
            <a:ext cx="3279217" cy="1273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0E5459"/>
                </a:solidFill>
                <a:latin typeface="Muller" charset="0"/>
                <a:ea typeface="Muller" charset="0"/>
                <a:cs typeface="Muller" charset="0"/>
              </a:defRPr>
            </a:lvl1pPr>
          </a:lstStyle>
          <a:p>
            <a:r>
              <a:rPr lang="fr-FR" sz="1600" dirty="0" smtClean="0">
                <a:solidFill>
                  <a:srgbClr val="4D4D4C"/>
                </a:solidFill>
              </a:rPr>
              <a:t>Retrouvez nos actualités sur notre nouveau portail</a:t>
            </a:r>
          </a:p>
          <a:p>
            <a:pPr marL="0" marR="0" indent="0" algn="l" defTabSz="914400" rtl="0" eaLnBrk="1" fontAlgn="auto" latinLnBrk="0" hangingPunct="1">
              <a:lnSpc>
                <a:spcPct val="90000"/>
              </a:lnSpc>
              <a:spcBef>
                <a:spcPct val="0"/>
              </a:spcBef>
              <a:spcAft>
                <a:spcPts val="0"/>
              </a:spcAft>
              <a:buClrTx/>
              <a:buSzTx/>
              <a:buFontTx/>
              <a:buNone/>
              <a:tabLst/>
              <a:defRPr/>
            </a:pPr>
            <a:r>
              <a:rPr lang="fr-FR" sz="1600" b="1" dirty="0" smtClean="0">
                <a:solidFill>
                  <a:srgbClr val="4D4D4C"/>
                </a:solidFill>
              </a:rPr>
              <a:t>www.esea-na.fr</a:t>
            </a:r>
            <a:endParaRPr lang="fr-FR" sz="1600" dirty="0" smtClean="0">
              <a:solidFill>
                <a:srgbClr val="4D4D4C"/>
              </a:solidFill>
            </a:endParaRPr>
          </a:p>
          <a:p>
            <a:endParaRPr lang="fr-FR" sz="1600" dirty="0" smtClean="0">
              <a:solidFill>
                <a:srgbClr val="4D4D4C"/>
              </a:solidFill>
            </a:endParaRPr>
          </a:p>
          <a:p>
            <a:r>
              <a:rPr lang="fr-FR" sz="1600" dirty="0" smtClean="0">
                <a:solidFill>
                  <a:srgbClr val="4D4D4C"/>
                </a:solidFill>
              </a:rPr>
              <a:t>et suivez-nous</a:t>
            </a:r>
            <a:r>
              <a:rPr lang="fr-FR" sz="1600" baseline="0" dirty="0" smtClean="0">
                <a:solidFill>
                  <a:srgbClr val="4D4D4C"/>
                </a:solidFill>
              </a:rPr>
              <a:t> sur</a:t>
            </a:r>
            <a:endParaRPr lang="fr-FR" sz="1600" dirty="0" smtClean="0">
              <a:solidFill>
                <a:srgbClr val="4D4D4C"/>
              </a:solidFill>
            </a:endParaRPr>
          </a:p>
        </p:txBody>
      </p:sp>
      <p:pic>
        <p:nvPicPr>
          <p:cNvPr id="12" name="Image 11" descr="/Users/beneytou/Documents/Réseaux sociaux/twitter-rond.png"/>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055225" y="5505957"/>
            <a:ext cx="268270" cy="281569"/>
          </a:xfrm>
          <a:prstGeom prst="rect">
            <a:avLst/>
          </a:prstGeom>
          <a:noFill/>
          <a:ln>
            <a:noFill/>
          </a:ln>
        </p:spPr>
      </p:pic>
      <p:pic>
        <p:nvPicPr>
          <p:cNvPr id="13" name="Image 12">
            <a:hlinkClick r:id="rId3"/>
          </p:cNvPr>
          <p:cNvPicPr/>
          <p:nvPr userDrawn="1"/>
        </p:nvPicPr>
        <p:blipFill rotWithShape="1">
          <a:blip r:embed="rId4" cstate="print">
            <a:extLst>
              <a:ext uri="{28A0092B-C50C-407E-A947-70E740481C1C}">
                <a14:useLocalDpi xmlns:a14="http://schemas.microsoft.com/office/drawing/2010/main"/>
              </a:ext>
            </a:extLst>
          </a:blip>
          <a:srcRect/>
          <a:stretch/>
        </p:blipFill>
        <p:spPr bwMode="auto">
          <a:xfrm>
            <a:off x="7399919" y="5505957"/>
            <a:ext cx="303551" cy="309909"/>
          </a:xfrm>
          <a:prstGeom prst="rect">
            <a:avLst/>
          </a:prstGeom>
          <a:noFill/>
          <a:ln>
            <a:noFill/>
          </a:ln>
        </p:spPr>
      </p:pic>
      <p:sp>
        <p:nvSpPr>
          <p:cNvPr id="4" name="Triangle 3"/>
          <p:cNvSpPr/>
          <p:nvPr userDrawn="1"/>
        </p:nvSpPr>
        <p:spPr>
          <a:xfrm rot="10800000">
            <a:off x="4921266" y="4545315"/>
            <a:ext cx="248602" cy="214312"/>
          </a:xfrm>
          <a:prstGeom prst="triangle">
            <a:avLst/>
          </a:prstGeom>
          <a:solidFill>
            <a:srgbClr val="6CB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20"/>
          <p:cNvSpPr>
            <a:spLocks noGrp="1"/>
          </p:cNvSpPr>
          <p:nvPr>
            <p:ph type="body" sz="quarter" idx="11"/>
          </p:nvPr>
        </p:nvSpPr>
        <p:spPr>
          <a:xfrm>
            <a:off x="547688" y="4445000"/>
            <a:ext cx="3446462" cy="1581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2" name="Image 1"/>
          <p:cNvPicPr>
            <a:picLocks noChangeAspect="1"/>
          </p:cNvPicPr>
          <p:nvPr userDrawn="1"/>
        </p:nvPicPr>
        <p:blipFill>
          <a:blip r:embed="rId5" cstate="print">
            <a:alphaModFix amt="35000"/>
            <a:extLst>
              <a:ext uri="{28A0092B-C50C-407E-A947-70E740481C1C}">
                <a14:useLocalDpi xmlns:a14="http://schemas.microsoft.com/office/drawing/2010/main"/>
              </a:ext>
            </a:extLst>
          </a:blip>
          <a:stretch>
            <a:fillRect/>
          </a:stretch>
        </p:blipFill>
        <p:spPr>
          <a:xfrm>
            <a:off x="-138" y="0"/>
            <a:ext cx="3959352" cy="1438656"/>
          </a:xfrm>
          <a:prstGeom prst="rect">
            <a:avLst/>
          </a:prstGeom>
        </p:spPr>
      </p:pic>
    </p:spTree>
    <p:extLst>
      <p:ext uri="{BB962C8B-B14F-4D97-AF65-F5344CB8AC3E}">
        <p14:creationId xmlns:p14="http://schemas.microsoft.com/office/powerpoint/2010/main" val="1109581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8650" y="436285"/>
            <a:ext cx="7752170" cy="560293"/>
          </a:xfrm>
        </p:spPr>
        <p:txBody>
          <a:bodyPr>
            <a:noAutofit/>
          </a:bodyPr>
          <a:lstStyle>
            <a:lvl1pPr>
              <a:defRPr sz="3600" b="0" i="0">
                <a:solidFill>
                  <a:srgbClr val="0E5459"/>
                </a:solidFill>
                <a:latin typeface="Muller" charset="0"/>
                <a:ea typeface="Muller" charset="0"/>
                <a:cs typeface="Muller" charset="0"/>
              </a:defRPr>
            </a:lvl1pPr>
          </a:lstStyle>
          <a:p>
            <a:r>
              <a:rPr lang="fr-FR" dirty="0" smtClean="0"/>
              <a:t>Cliquez et modifiez le titre</a:t>
            </a:r>
            <a:endParaRPr lang="en-US" dirty="0"/>
          </a:p>
        </p:txBody>
      </p:sp>
      <p:sp>
        <p:nvSpPr>
          <p:cNvPr id="3" name="Content Placeholder 2"/>
          <p:cNvSpPr>
            <a:spLocks noGrp="1"/>
          </p:cNvSpPr>
          <p:nvPr>
            <p:ph idx="1"/>
          </p:nvPr>
        </p:nvSpPr>
        <p:spPr/>
        <p:txBody>
          <a:bodyPr/>
          <a:lstStyle>
            <a:lvl1pPr>
              <a:buClr>
                <a:srgbClr val="379B6B"/>
              </a:buClr>
              <a:defRPr b="0" i="0">
                <a:solidFill>
                  <a:srgbClr val="4D4D4C"/>
                </a:solidFill>
                <a:latin typeface="Muller Light" charset="0"/>
                <a:ea typeface="Muller Light" charset="0"/>
                <a:cs typeface="Muller Light" charset="0"/>
              </a:defRPr>
            </a:lvl1pPr>
            <a:lvl2pPr>
              <a:buClr>
                <a:srgbClr val="379B6B"/>
              </a:buClr>
              <a:defRPr b="0" i="0">
                <a:solidFill>
                  <a:srgbClr val="4D4D4C"/>
                </a:solidFill>
                <a:latin typeface="Muller Light" charset="0"/>
                <a:ea typeface="Muller Light" charset="0"/>
                <a:cs typeface="Muller Light" charset="0"/>
              </a:defRPr>
            </a:lvl2pPr>
            <a:lvl3pPr>
              <a:buClr>
                <a:srgbClr val="379B6B"/>
              </a:buClr>
              <a:defRPr b="0" i="0">
                <a:solidFill>
                  <a:srgbClr val="4D4D4C"/>
                </a:solidFill>
                <a:latin typeface="Muller Light" charset="0"/>
                <a:ea typeface="Muller Light" charset="0"/>
                <a:cs typeface="Muller Light" charset="0"/>
              </a:defRPr>
            </a:lvl3pPr>
            <a:lvl4pPr>
              <a:buClr>
                <a:srgbClr val="379B6B"/>
              </a:buClr>
              <a:defRPr b="0" i="0">
                <a:solidFill>
                  <a:srgbClr val="4D4D4C"/>
                </a:solidFill>
                <a:latin typeface="Muller Light" charset="0"/>
                <a:ea typeface="Muller Light" charset="0"/>
                <a:cs typeface="Muller Light" charset="0"/>
              </a:defRPr>
            </a:lvl4pPr>
            <a:lvl5pPr>
              <a:buClr>
                <a:srgbClr val="379B6B"/>
              </a:buClr>
              <a:defRPr b="0" i="0">
                <a:solidFill>
                  <a:srgbClr val="4D4D4C"/>
                </a:solidFill>
                <a:latin typeface="Muller Light" charset="0"/>
                <a:ea typeface="Muller Light" charset="0"/>
                <a:cs typeface="Muller Light"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6" name="Slide Number Placeholder 5"/>
          <p:cNvSpPr>
            <a:spLocks noGrp="1"/>
          </p:cNvSpPr>
          <p:nvPr>
            <p:ph type="sldNum" sz="quarter" idx="12"/>
          </p:nvPr>
        </p:nvSpPr>
        <p:spPr>
          <a:xfrm>
            <a:off x="-8589" y="6620633"/>
            <a:ext cx="375397" cy="244785"/>
          </a:xfrm>
        </p:spPr>
        <p:txBody>
          <a:bodyPr/>
          <a:lstStyle>
            <a:lvl1pPr>
              <a:defRPr sz="900" b="1" i="0">
                <a:solidFill>
                  <a:schemeClr val="bg1"/>
                </a:solidFill>
                <a:latin typeface="Muller Thin" charset="0"/>
                <a:ea typeface="Muller Thin" charset="0"/>
                <a:cs typeface="Muller Thin" charset="0"/>
              </a:defRPr>
            </a:lvl1pPr>
          </a:lstStyle>
          <a:p>
            <a:fld id="{74DCADC6-4AB5-3D4D-A621-3FDD7336022D}" type="slidenum">
              <a:rPr lang="fr-FR" smtClean="0"/>
              <a:pPr/>
              <a:t>‹N°›</a:t>
            </a:fld>
            <a:endParaRPr lang="fr-FR" dirty="0"/>
          </a:p>
        </p:txBody>
      </p:sp>
      <p:grpSp>
        <p:nvGrpSpPr>
          <p:cNvPr id="13" name="Grouper 12"/>
          <p:cNvGrpSpPr/>
          <p:nvPr userDrawn="1"/>
        </p:nvGrpSpPr>
        <p:grpSpPr>
          <a:xfrm>
            <a:off x="628650" y="920379"/>
            <a:ext cx="7752170" cy="198454"/>
            <a:chOff x="763570" y="657412"/>
            <a:chExt cx="7617250" cy="198454"/>
          </a:xfrm>
        </p:grpSpPr>
        <p:sp>
          <p:nvSpPr>
            <p:cNvPr id="11"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12"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numéro de diapositive 2"/>
          <p:cNvSpPr>
            <a:spLocks noGrp="1"/>
          </p:cNvSpPr>
          <p:nvPr>
            <p:ph type="sldNum" sz="quarter" idx="10"/>
          </p:nvPr>
        </p:nvSpPr>
        <p:spPr/>
        <p:txBody>
          <a:bodyPr/>
          <a:lstStyle/>
          <a:p>
            <a:fld id="{74DCADC6-4AB5-3D4D-A621-3FDD7336022D}" type="slidenum">
              <a:rPr lang="fr-FR" smtClean="0"/>
              <a:pPr/>
              <a:t>‹N°›</a:t>
            </a:fld>
            <a:endParaRPr lang="fr-FR" dirty="0"/>
          </a:p>
        </p:txBody>
      </p:sp>
      <p:grpSp>
        <p:nvGrpSpPr>
          <p:cNvPr id="4" name="Grouper 3"/>
          <p:cNvGrpSpPr/>
          <p:nvPr userDrawn="1"/>
        </p:nvGrpSpPr>
        <p:grpSpPr>
          <a:xfrm>
            <a:off x="628650" y="927644"/>
            <a:ext cx="7752170" cy="198454"/>
            <a:chOff x="763570" y="657412"/>
            <a:chExt cx="7617250" cy="198454"/>
          </a:xfrm>
        </p:grpSpPr>
        <p:sp>
          <p:nvSpPr>
            <p:cNvPr id="5"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6"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
        <p:nvSpPr>
          <p:cNvPr id="9" name="Espace réservé du tableau 8"/>
          <p:cNvSpPr>
            <a:spLocks noGrp="1"/>
          </p:cNvSpPr>
          <p:nvPr>
            <p:ph type="tbl" sz="quarter" idx="11"/>
          </p:nvPr>
        </p:nvSpPr>
        <p:spPr>
          <a:xfrm>
            <a:off x="628650" y="1296988"/>
            <a:ext cx="7751763" cy="4727575"/>
          </a:xfrm>
        </p:spPr>
        <p:txBody>
          <a:bodyPr/>
          <a:lstStyle/>
          <a:p>
            <a:endParaRPr lang="fr-FR"/>
          </a:p>
        </p:txBody>
      </p:sp>
    </p:spTree>
    <p:extLst>
      <p:ext uri="{BB962C8B-B14F-4D97-AF65-F5344CB8AC3E}">
        <p14:creationId xmlns:p14="http://schemas.microsoft.com/office/powerpoint/2010/main" val="5916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iffr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Chiffre. Cliquez et modifiez</a:t>
            </a:r>
            <a:endParaRPr lang="fr-FR" dirty="0"/>
          </a:p>
        </p:txBody>
      </p:sp>
      <p:sp>
        <p:nvSpPr>
          <p:cNvPr id="3" name="Espace réservé du numéro de diapositive 2"/>
          <p:cNvSpPr>
            <a:spLocks noGrp="1"/>
          </p:cNvSpPr>
          <p:nvPr>
            <p:ph type="sldNum" sz="quarter" idx="10"/>
          </p:nvPr>
        </p:nvSpPr>
        <p:spPr/>
        <p:txBody>
          <a:bodyPr/>
          <a:lstStyle/>
          <a:p>
            <a:fld id="{74DCADC6-4AB5-3D4D-A621-3FDD7336022D}" type="slidenum">
              <a:rPr lang="fr-FR" smtClean="0"/>
              <a:pPr/>
              <a:t>‹N°›</a:t>
            </a:fld>
            <a:endParaRPr lang="fr-FR" dirty="0"/>
          </a:p>
        </p:txBody>
      </p:sp>
      <p:grpSp>
        <p:nvGrpSpPr>
          <p:cNvPr id="4" name="Grouper 3"/>
          <p:cNvGrpSpPr/>
          <p:nvPr userDrawn="1"/>
        </p:nvGrpSpPr>
        <p:grpSpPr>
          <a:xfrm>
            <a:off x="628650" y="920379"/>
            <a:ext cx="7752170" cy="198454"/>
            <a:chOff x="763570" y="657412"/>
            <a:chExt cx="7617250" cy="198454"/>
          </a:xfrm>
        </p:grpSpPr>
        <p:sp>
          <p:nvSpPr>
            <p:cNvPr id="5" name="Connecteur droit 9"/>
            <p:cNvSpPr/>
            <p:nvPr userDrawn="1"/>
          </p:nvSpPr>
          <p:spPr>
            <a:xfrm>
              <a:off x="763570" y="787398"/>
              <a:ext cx="7617250" cy="1"/>
            </a:xfrm>
            <a:prstGeom prst="line">
              <a:avLst/>
            </a:prstGeom>
            <a:ln w="38100">
              <a:solidFill>
                <a:srgbClr val="1E8D9F"/>
              </a:solidFill>
              <a:miter/>
            </a:ln>
          </p:spPr>
          <p:txBody>
            <a:bodyPr lIns="45719" rIns="45719"/>
            <a:lstStyle/>
            <a:p>
              <a:endParaRPr/>
            </a:p>
          </p:txBody>
        </p:sp>
        <p:sp>
          <p:nvSpPr>
            <p:cNvPr id="6" name="Connecteur droit 21"/>
            <p:cNvSpPr/>
            <p:nvPr userDrawn="1"/>
          </p:nvSpPr>
          <p:spPr>
            <a:xfrm flipH="1">
              <a:off x="8050304" y="657412"/>
              <a:ext cx="77696" cy="198454"/>
            </a:xfrm>
            <a:prstGeom prst="line">
              <a:avLst/>
            </a:prstGeom>
            <a:ln w="101600">
              <a:solidFill>
                <a:srgbClr val="FFFFFF"/>
              </a:solidFill>
              <a:miter/>
            </a:ln>
          </p:spPr>
          <p:txBody>
            <a:bodyPr lIns="45719" rIns="45719"/>
            <a:lstStyle/>
            <a:p>
              <a:endParaRPr/>
            </a:p>
          </p:txBody>
        </p:sp>
      </p:grpSp>
      <p:sp>
        <p:nvSpPr>
          <p:cNvPr id="8" name="Espace réservé du contenu 7"/>
          <p:cNvSpPr>
            <a:spLocks noGrp="1"/>
          </p:cNvSpPr>
          <p:nvPr>
            <p:ph sz="quarter" idx="11"/>
          </p:nvPr>
        </p:nvSpPr>
        <p:spPr>
          <a:xfrm>
            <a:off x="628650" y="1258888"/>
            <a:ext cx="7983538" cy="51276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34556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userDrawn="1">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4" name="Image 3"/>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138" y="0"/>
            <a:ext cx="3959352" cy="143865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tête de section_visuel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0"/>
            <a:ext cx="3959352" cy="143865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tête de section_visuel 4">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138" y="0"/>
            <a:ext cx="3959352" cy="143865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tête de section_visuel 5">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356381"/>
            <a:ext cx="7886700" cy="1500187"/>
          </a:xfrm>
        </p:spPr>
        <p:txBody>
          <a:bodyPr/>
          <a:lstStyle>
            <a:lvl1pPr marL="0" indent="0">
              <a:buNone/>
              <a:defRPr sz="2400">
                <a:solidFill>
                  <a:srgbClr val="4D4D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Cliquez pour modifier les styles du texte du masque</a:t>
            </a:r>
          </a:p>
        </p:txBody>
      </p:sp>
      <p:sp>
        <p:nvSpPr>
          <p:cNvPr id="6" name="Slide Number Placeholder 5"/>
          <p:cNvSpPr>
            <a:spLocks noGrp="1"/>
          </p:cNvSpPr>
          <p:nvPr>
            <p:ph type="sldNum" sz="quarter" idx="12"/>
          </p:nvPr>
        </p:nvSpPr>
        <p:spPr/>
        <p:txBody>
          <a:bodyPr/>
          <a:lstStyle/>
          <a:p>
            <a:fld id="{74DCADC6-4AB5-3D4D-A621-3FDD7336022D}" type="slidenum">
              <a:rPr lang="fr-FR" smtClean="0"/>
              <a:t>‹N°›</a:t>
            </a:fld>
            <a:endParaRPr lang="fr-FR" dirty="0"/>
          </a:p>
        </p:txBody>
      </p:sp>
      <p:sp>
        <p:nvSpPr>
          <p:cNvPr id="2" name="Title 1"/>
          <p:cNvSpPr>
            <a:spLocks noGrp="1"/>
          </p:cNvSpPr>
          <p:nvPr>
            <p:ph type="title"/>
          </p:nvPr>
        </p:nvSpPr>
        <p:spPr>
          <a:xfrm>
            <a:off x="623889" y="3006163"/>
            <a:ext cx="7886699" cy="1096123"/>
          </a:xfrm>
        </p:spPr>
        <p:txBody>
          <a:bodyPr anchor="b">
            <a:normAutofit/>
          </a:bodyPr>
          <a:lstStyle>
            <a:lvl1pPr>
              <a:defRPr sz="4000">
                <a:solidFill>
                  <a:srgbClr val="379B6B"/>
                </a:solidFill>
              </a:defRPr>
            </a:lvl1pPr>
          </a:lstStyle>
          <a:p>
            <a:r>
              <a:rPr lang="fr-FR" dirty="0" smtClean="0"/>
              <a:t>Cliquez et modifiez le titre</a:t>
            </a:r>
            <a:endParaRPr lang="en-US" dirty="0"/>
          </a:p>
        </p:txBody>
      </p:sp>
      <p:pic>
        <p:nvPicPr>
          <p:cNvPr id="5" name="Image 4"/>
          <p:cNvPicPr>
            <a:picLocks noChangeAspect="1"/>
          </p:cNvPicPr>
          <p:nvPr userDrawn="1"/>
        </p:nvPicPr>
        <p:blipFill>
          <a:blip r:embed="rId2" cstate="print">
            <a:alphaModFix amt="35000"/>
            <a:extLst>
              <a:ext uri="{28A0092B-C50C-407E-A947-70E740481C1C}">
                <a14:useLocalDpi xmlns:a14="http://schemas.microsoft.com/office/drawing/2010/main"/>
              </a:ext>
            </a:extLst>
          </a:blip>
          <a:stretch>
            <a:fillRect/>
          </a:stretch>
        </p:blipFill>
        <p:spPr>
          <a:xfrm>
            <a:off x="0" y="-84"/>
            <a:ext cx="3959352" cy="1438656"/>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61745"/>
          </a:xfrm>
          <a:prstGeom prst="rect">
            <a:avLst/>
          </a:prstGeom>
        </p:spPr>
        <p:txBody>
          <a:bodyPr vert="horz" lIns="91440" tIns="45720" rIns="91440" bIns="45720" rtlCol="0" anchor="ctr">
            <a:normAutofit/>
          </a:bodyPr>
          <a:lstStyle/>
          <a:p>
            <a:r>
              <a:rPr lang="fr-FR" dirty="0" smtClean="0"/>
              <a:t>Cliquez et modifiez le titre</a:t>
            </a:r>
            <a:endParaRPr lang="en-US" dirty="0"/>
          </a:p>
        </p:txBody>
      </p:sp>
      <p:sp>
        <p:nvSpPr>
          <p:cNvPr id="3" name="Text Placeholder 2"/>
          <p:cNvSpPr>
            <a:spLocks noGrp="1"/>
          </p:cNvSpPr>
          <p:nvPr>
            <p:ph type="body" idx="1"/>
          </p:nvPr>
        </p:nvSpPr>
        <p:spPr>
          <a:xfrm>
            <a:off x="628650" y="1674086"/>
            <a:ext cx="7886700" cy="4502877"/>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pic>
        <p:nvPicPr>
          <p:cNvPr id="5" name="Image 4"/>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138" y="6629397"/>
            <a:ext cx="9144000" cy="252040"/>
          </a:xfrm>
          <a:prstGeom prst="rect">
            <a:avLst/>
          </a:prstGeom>
        </p:spPr>
      </p:pic>
      <p:sp>
        <p:nvSpPr>
          <p:cNvPr id="6" name="Slide Number Placeholder 5"/>
          <p:cNvSpPr>
            <a:spLocks noGrp="1"/>
          </p:cNvSpPr>
          <p:nvPr>
            <p:ph type="sldNum" sz="quarter" idx="4"/>
          </p:nvPr>
        </p:nvSpPr>
        <p:spPr>
          <a:xfrm>
            <a:off x="-138" y="6629397"/>
            <a:ext cx="339538" cy="212547"/>
          </a:xfrm>
          <a:prstGeom prst="rect">
            <a:avLst/>
          </a:prstGeom>
        </p:spPr>
        <p:txBody>
          <a:bodyPr vert="horz" lIns="91440" tIns="45720" rIns="91440" bIns="45720" rtlCol="0" anchor="ctr"/>
          <a:lstStyle>
            <a:lvl1pPr algn="r">
              <a:defRPr sz="800" b="1" i="0">
                <a:solidFill>
                  <a:schemeClr val="bg1"/>
                </a:solidFill>
                <a:latin typeface="Muller Thin" charset="0"/>
                <a:ea typeface="Muller Thin" charset="0"/>
                <a:cs typeface="Muller Thin" charset="0"/>
              </a:defRPr>
            </a:lvl1pPr>
          </a:lstStyle>
          <a:p>
            <a:fld id="{74DCADC6-4AB5-3D4D-A621-3FDD7336022D}" type="slidenum">
              <a:rPr lang="fr-FR" smtClean="0"/>
              <a:pPr/>
              <a:t>‹N°›</a:t>
            </a:fld>
            <a:endParaRPr lang="fr-FR" dirty="0"/>
          </a:p>
        </p:txBody>
      </p:sp>
    </p:spTree>
    <p:extLst>
      <p:ext uri="{BB962C8B-B14F-4D97-AF65-F5344CB8AC3E}">
        <p14:creationId xmlns:p14="http://schemas.microsoft.com/office/powerpoint/2010/main" val="1393572832"/>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85" r:id="rId4"/>
    <p:sldLayoutId id="2147483684" r:id="rId5"/>
    <p:sldLayoutId id="214748366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72" r:id="rId17"/>
    <p:sldLayoutId id="2147483670" r:id="rId18"/>
    <p:sldLayoutId id="2147483664" r:id="rId19"/>
    <p:sldLayoutId id="2147483665" r:id="rId20"/>
    <p:sldLayoutId id="2147483668" r:id="rId21"/>
    <p:sldLayoutId id="2147483669" r:id="rId22"/>
    <p:sldLayoutId id="2147483671" r:id="rId23"/>
  </p:sldLayoutIdLst>
  <p:txStyles>
    <p:titleStyle>
      <a:lvl1pPr algn="l" defTabSz="914400" rtl="0" eaLnBrk="1" latinLnBrk="0" hangingPunct="1">
        <a:lnSpc>
          <a:spcPct val="90000"/>
        </a:lnSpc>
        <a:spcBef>
          <a:spcPct val="0"/>
        </a:spcBef>
        <a:buNone/>
        <a:defRPr sz="4400" b="0" i="0" kern="1200">
          <a:solidFill>
            <a:srgbClr val="0E5459"/>
          </a:solidFill>
          <a:latin typeface="Muller" charset="0"/>
          <a:ea typeface="Muller" charset="0"/>
          <a:cs typeface="Muller" charset="0"/>
        </a:defRPr>
      </a:lvl1pPr>
    </p:titleStyle>
    <p:bodyStyle>
      <a:lvl1pPr marL="228600" indent="-228600" algn="l" defTabSz="914400" rtl="0" eaLnBrk="1" latinLnBrk="0" hangingPunct="1">
        <a:lnSpc>
          <a:spcPct val="90000"/>
        </a:lnSpc>
        <a:spcBef>
          <a:spcPts val="1000"/>
        </a:spcBef>
        <a:buClr>
          <a:srgbClr val="379B6B"/>
        </a:buClr>
        <a:buFont typeface="Arial" panose="020B0604020202020204" pitchFamily="34" charset="0"/>
        <a:buChar char="•"/>
        <a:defRPr sz="2800" b="0" i="0" kern="1200">
          <a:solidFill>
            <a:srgbClr val="4D4D4C"/>
          </a:solidFill>
          <a:latin typeface="Muller Light" charset="0"/>
          <a:ea typeface="Muller Light" charset="0"/>
          <a:cs typeface="Muller Light" charset="0"/>
        </a:defRPr>
      </a:lvl1pPr>
      <a:lvl2pPr marL="685800" indent="-228600" algn="l" defTabSz="914400" rtl="0" eaLnBrk="1" latinLnBrk="0" hangingPunct="1">
        <a:lnSpc>
          <a:spcPct val="90000"/>
        </a:lnSpc>
        <a:spcBef>
          <a:spcPts val="500"/>
        </a:spcBef>
        <a:buClr>
          <a:srgbClr val="379B6B"/>
        </a:buClr>
        <a:buFont typeface="Arial" panose="020B0604020202020204" pitchFamily="34" charset="0"/>
        <a:buChar char="•"/>
        <a:defRPr sz="2400" b="0" i="0" kern="1200">
          <a:solidFill>
            <a:srgbClr val="4D4D4C"/>
          </a:solidFill>
          <a:latin typeface="Muller Light" charset="0"/>
          <a:ea typeface="Muller Light" charset="0"/>
          <a:cs typeface="Muller Light" charset="0"/>
        </a:defRPr>
      </a:lvl2pPr>
      <a:lvl3pPr marL="1143000" indent="-228600" algn="l" defTabSz="914400" rtl="0" eaLnBrk="1" latinLnBrk="0" hangingPunct="1">
        <a:lnSpc>
          <a:spcPct val="90000"/>
        </a:lnSpc>
        <a:spcBef>
          <a:spcPts val="500"/>
        </a:spcBef>
        <a:buClr>
          <a:srgbClr val="379B6B"/>
        </a:buClr>
        <a:buFont typeface="Arial" panose="020B0604020202020204" pitchFamily="34" charset="0"/>
        <a:buChar char="•"/>
        <a:defRPr sz="2000" b="0" i="0" kern="1200">
          <a:solidFill>
            <a:srgbClr val="4D4D4C"/>
          </a:solidFill>
          <a:latin typeface="Muller Light" charset="0"/>
          <a:ea typeface="Muller Light" charset="0"/>
          <a:cs typeface="Muller Light" charset="0"/>
        </a:defRPr>
      </a:lvl3pPr>
      <a:lvl4pPr marL="1600200" indent="-228600" algn="l" defTabSz="914400" rtl="0" eaLnBrk="1" latinLnBrk="0" hangingPunct="1">
        <a:lnSpc>
          <a:spcPct val="90000"/>
        </a:lnSpc>
        <a:spcBef>
          <a:spcPts val="500"/>
        </a:spcBef>
        <a:buClr>
          <a:srgbClr val="379B6B"/>
        </a:buClr>
        <a:buFont typeface="Arial" panose="020B0604020202020204" pitchFamily="34" charset="0"/>
        <a:buChar char="•"/>
        <a:defRPr sz="1800" b="0" i="0" kern="1200">
          <a:solidFill>
            <a:srgbClr val="4D4D4C"/>
          </a:solidFill>
          <a:latin typeface="Muller Light" charset="0"/>
          <a:ea typeface="Muller Light" charset="0"/>
          <a:cs typeface="Muller Light" charset="0"/>
        </a:defRPr>
      </a:lvl4pPr>
      <a:lvl5pPr marL="2057400" indent="-228600" algn="l" defTabSz="914400" rtl="0" eaLnBrk="1" latinLnBrk="0" hangingPunct="1">
        <a:lnSpc>
          <a:spcPct val="90000"/>
        </a:lnSpc>
        <a:spcBef>
          <a:spcPts val="500"/>
        </a:spcBef>
        <a:buClr>
          <a:srgbClr val="379B6B"/>
        </a:buClr>
        <a:buFont typeface="Arial" panose="020B0604020202020204" pitchFamily="34" charset="0"/>
        <a:buChar char="•"/>
        <a:defRPr sz="1800" b="0" i="0" kern="1200">
          <a:solidFill>
            <a:srgbClr val="4D4D4C"/>
          </a:solidFill>
          <a:latin typeface="Muller Light" charset="0"/>
          <a:ea typeface="Muller Light" charset="0"/>
          <a:cs typeface="Muller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customXml" Target="../ink/ink21.xml"/><Relationship Id="rId18" Type="http://schemas.openxmlformats.org/officeDocument/2006/relationships/image" Target="../media/image60.emf"/><Relationship Id="rId26" Type="http://schemas.openxmlformats.org/officeDocument/2006/relationships/image" Target="../media/image64.emf"/><Relationship Id="rId39" Type="http://schemas.openxmlformats.org/officeDocument/2006/relationships/customXml" Target="../ink/ink34.xml"/><Relationship Id="rId21" Type="http://schemas.openxmlformats.org/officeDocument/2006/relationships/customXml" Target="../ink/ink25.xml"/><Relationship Id="rId34" Type="http://schemas.openxmlformats.org/officeDocument/2006/relationships/image" Target="../media/image68.emf"/><Relationship Id="rId42" Type="http://schemas.openxmlformats.org/officeDocument/2006/relationships/image" Target="../media/image72.emf"/><Relationship Id="rId7" Type="http://schemas.openxmlformats.org/officeDocument/2006/relationships/customXml" Target="../ink/ink18.xml"/><Relationship Id="rId2" Type="http://schemas.openxmlformats.org/officeDocument/2006/relationships/image" Target="../media/image38.png"/><Relationship Id="rId16" Type="http://schemas.openxmlformats.org/officeDocument/2006/relationships/image" Target="../media/image59.emf"/><Relationship Id="rId20" Type="http://schemas.openxmlformats.org/officeDocument/2006/relationships/image" Target="../media/image61.emf"/><Relationship Id="rId29" Type="http://schemas.openxmlformats.org/officeDocument/2006/relationships/customXml" Target="../ink/ink29.xml"/><Relationship Id="rId41" Type="http://schemas.openxmlformats.org/officeDocument/2006/relationships/customXml" Target="../ink/ink35.xml"/><Relationship Id="rId1" Type="http://schemas.openxmlformats.org/officeDocument/2006/relationships/slideLayout" Target="../slideLayouts/slideLayout3.xml"/><Relationship Id="rId6" Type="http://schemas.openxmlformats.org/officeDocument/2006/relationships/image" Target="../media/image54.emf"/><Relationship Id="rId11" Type="http://schemas.openxmlformats.org/officeDocument/2006/relationships/customXml" Target="../ink/ink20.xml"/><Relationship Id="rId24" Type="http://schemas.openxmlformats.org/officeDocument/2006/relationships/image" Target="../media/image63.emf"/><Relationship Id="rId32" Type="http://schemas.openxmlformats.org/officeDocument/2006/relationships/image" Target="../media/image67.emf"/><Relationship Id="rId37" Type="http://schemas.openxmlformats.org/officeDocument/2006/relationships/customXml" Target="../ink/ink33.xml"/><Relationship Id="rId40" Type="http://schemas.openxmlformats.org/officeDocument/2006/relationships/image" Target="../media/image71.emf"/><Relationship Id="rId5" Type="http://schemas.openxmlformats.org/officeDocument/2006/relationships/customXml" Target="../ink/ink17.xml"/><Relationship Id="rId15" Type="http://schemas.openxmlformats.org/officeDocument/2006/relationships/customXml" Target="../ink/ink22.xml"/><Relationship Id="rId23" Type="http://schemas.openxmlformats.org/officeDocument/2006/relationships/customXml" Target="../ink/ink26.xml"/><Relationship Id="rId28" Type="http://schemas.openxmlformats.org/officeDocument/2006/relationships/image" Target="../media/image65.emf"/><Relationship Id="rId36" Type="http://schemas.openxmlformats.org/officeDocument/2006/relationships/image" Target="../media/image69.emf"/><Relationship Id="rId10" Type="http://schemas.openxmlformats.org/officeDocument/2006/relationships/image" Target="../media/image56.emf"/><Relationship Id="rId19" Type="http://schemas.openxmlformats.org/officeDocument/2006/relationships/customXml" Target="../ink/ink24.xml"/><Relationship Id="rId31" Type="http://schemas.openxmlformats.org/officeDocument/2006/relationships/customXml" Target="../ink/ink30.xml"/><Relationship Id="rId44" Type="http://schemas.openxmlformats.org/officeDocument/2006/relationships/image" Target="../media/image73.emf"/><Relationship Id="rId4" Type="http://schemas.openxmlformats.org/officeDocument/2006/relationships/image" Target="../media/image53.emf"/><Relationship Id="rId9" Type="http://schemas.openxmlformats.org/officeDocument/2006/relationships/customXml" Target="../ink/ink19.xml"/><Relationship Id="rId14" Type="http://schemas.openxmlformats.org/officeDocument/2006/relationships/image" Target="../media/image58.emf"/><Relationship Id="rId22" Type="http://schemas.openxmlformats.org/officeDocument/2006/relationships/image" Target="../media/image62.emf"/><Relationship Id="rId27" Type="http://schemas.openxmlformats.org/officeDocument/2006/relationships/customXml" Target="../ink/ink28.xml"/><Relationship Id="rId30" Type="http://schemas.openxmlformats.org/officeDocument/2006/relationships/image" Target="../media/image66.emf"/><Relationship Id="rId35" Type="http://schemas.openxmlformats.org/officeDocument/2006/relationships/customXml" Target="../ink/ink32.xml"/><Relationship Id="rId43" Type="http://schemas.openxmlformats.org/officeDocument/2006/relationships/customXml" Target="../ink/ink36.xml"/><Relationship Id="rId8" Type="http://schemas.openxmlformats.org/officeDocument/2006/relationships/image" Target="../media/image55.emf"/><Relationship Id="rId3" Type="http://schemas.openxmlformats.org/officeDocument/2006/relationships/customXml" Target="../ink/ink16.xml"/><Relationship Id="rId12" Type="http://schemas.openxmlformats.org/officeDocument/2006/relationships/image" Target="../media/image57.emf"/><Relationship Id="rId17" Type="http://schemas.openxmlformats.org/officeDocument/2006/relationships/customXml" Target="../ink/ink23.xml"/><Relationship Id="rId25" Type="http://schemas.openxmlformats.org/officeDocument/2006/relationships/customXml" Target="../ink/ink27.xml"/><Relationship Id="rId33" Type="http://schemas.openxmlformats.org/officeDocument/2006/relationships/customXml" Target="../ink/ink31.xml"/><Relationship Id="rId38" Type="http://schemas.openxmlformats.org/officeDocument/2006/relationships/image" Target="../media/image70.emf"/></Relationships>
</file>

<file path=ppt/slides/_rels/slide11.xml.rels><?xml version="1.0" encoding="UTF-8" standalone="yes"?>
<Relationships xmlns="http://schemas.openxmlformats.org/package/2006/relationships"><Relationship Id="rId8" Type="http://schemas.openxmlformats.org/officeDocument/2006/relationships/image" Target="../media/image77.emf"/><Relationship Id="rId13" Type="http://schemas.openxmlformats.org/officeDocument/2006/relationships/customXml" Target="../ink/ink42.xml"/><Relationship Id="rId18" Type="http://schemas.openxmlformats.org/officeDocument/2006/relationships/image" Target="../media/image82.emf"/><Relationship Id="rId3" Type="http://schemas.openxmlformats.org/officeDocument/2006/relationships/customXml" Target="../ink/ink37.xml"/><Relationship Id="rId21" Type="http://schemas.openxmlformats.org/officeDocument/2006/relationships/customXml" Target="../ink/ink46.xml"/><Relationship Id="rId7" Type="http://schemas.openxmlformats.org/officeDocument/2006/relationships/customXml" Target="../ink/ink39.xml"/><Relationship Id="rId12" Type="http://schemas.openxmlformats.org/officeDocument/2006/relationships/image" Target="../media/image79.emf"/><Relationship Id="rId17" Type="http://schemas.openxmlformats.org/officeDocument/2006/relationships/customXml" Target="../ink/ink44.xml"/><Relationship Id="rId2" Type="http://schemas.openxmlformats.org/officeDocument/2006/relationships/image" Target="../media/image39.png"/><Relationship Id="rId16" Type="http://schemas.openxmlformats.org/officeDocument/2006/relationships/image" Target="../media/image81.emf"/><Relationship Id="rId20" Type="http://schemas.openxmlformats.org/officeDocument/2006/relationships/image" Target="../media/image83.emf"/><Relationship Id="rId1" Type="http://schemas.openxmlformats.org/officeDocument/2006/relationships/slideLayout" Target="../slideLayouts/slideLayout3.xml"/><Relationship Id="rId6" Type="http://schemas.openxmlformats.org/officeDocument/2006/relationships/image" Target="../media/image76.emf"/><Relationship Id="rId11" Type="http://schemas.openxmlformats.org/officeDocument/2006/relationships/customXml" Target="../ink/ink41.xml"/><Relationship Id="rId5" Type="http://schemas.openxmlformats.org/officeDocument/2006/relationships/customXml" Target="../ink/ink38.xml"/><Relationship Id="rId15" Type="http://schemas.openxmlformats.org/officeDocument/2006/relationships/customXml" Target="../ink/ink43.xml"/><Relationship Id="rId10" Type="http://schemas.openxmlformats.org/officeDocument/2006/relationships/image" Target="../media/image78.emf"/><Relationship Id="rId19" Type="http://schemas.openxmlformats.org/officeDocument/2006/relationships/customXml" Target="../ink/ink45.xml"/><Relationship Id="rId4" Type="http://schemas.openxmlformats.org/officeDocument/2006/relationships/image" Target="../media/image75.emf"/><Relationship Id="rId9" Type="http://schemas.openxmlformats.org/officeDocument/2006/relationships/customXml" Target="../ink/ink40.xml"/><Relationship Id="rId14" Type="http://schemas.openxmlformats.org/officeDocument/2006/relationships/image" Target="../media/image80.emf"/><Relationship Id="rId22" Type="http://schemas.openxmlformats.org/officeDocument/2006/relationships/image" Target="../media/image84.emf"/></Relationships>
</file>

<file path=ppt/slides/_rels/slide12.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customXml" Target="../ink/ink52.xml"/><Relationship Id="rId18" Type="http://schemas.openxmlformats.org/officeDocument/2006/relationships/image" Target="../media/image93.emf"/><Relationship Id="rId3" Type="http://schemas.openxmlformats.org/officeDocument/2006/relationships/customXml" Target="../ink/ink47.xml"/><Relationship Id="rId21" Type="http://schemas.openxmlformats.org/officeDocument/2006/relationships/hyperlink" Target="https://www.has-sante.fr/portail/upload/docs/application/pdf/2018-04/rapport_delaboration_de_la_fiche_memo_teleconsultation_teleexpertise_avril_2018_2018-04-20_11-04-50_363.pdf" TargetMode="External"/><Relationship Id="rId7" Type="http://schemas.openxmlformats.org/officeDocument/2006/relationships/customXml" Target="../ink/ink49.xml"/><Relationship Id="rId12" Type="http://schemas.openxmlformats.org/officeDocument/2006/relationships/image" Target="../media/image90.emf"/><Relationship Id="rId17" Type="http://schemas.openxmlformats.org/officeDocument/2006/relationships/customXml" Target="../ink/ink54.xml"/><Relationship Id="rId2" Type="http://schemas.openxmlformats.org/officeDocument/2006/relationships/image" Target="../media/image40.png"/><Relationship Id="rId16" Type="http://schemas.openxmlformats.org/officeDocument/2006/relationships/image" Target="../media/image92.emf"/><Relationship Id="rId20" Type="http://schemas.openxmlformats.org/officeDocument/2006/relationships/image" Target="../media/image94.emf"/><Relationship Id="rId1" Type="http://schemas.openxmlformats.org/officeDocument/2006/relationships/slideLayout" Target="../slideLayouts/slideLayout3.xml"/><Relationship Id="rId6" Type="http://schemas.openxmlformats.org/officeDocument/2006/relationships/image" Target="../media/image87.emf"/><Relationship Id="rId11" Type="http://schemas.openxmlformats.org/officeDocument/2006/relationships/customXml" Target="../ink/ink51.xml"/><Relationship Id="rId5" Type="http://schemas.openxmlformats.org/officeDocument/2006/relationships/customXml" Target="../ink/ink48.xml"/><Relationship Id="rId15" Type="http://schemas.openxmlformats.org/officeDocument/2006/relationships/customXml" Target="../ink/ink53.xml"/><Relationship Id="rId10" Type="http://schemas.openxmlformats.org/officeDocument/2006/relationships/image" Target="../media/image89.emf"/><Relationship Id="rId19" Type="http://schemas.openxmlformats.org/officeDocument/2006/relationships/customXml" Target="../ink/ink55.xml"/><Relationship Id="rId4" Type="http://schemas.openxmlformats.org/officeDocument/2006/relationships/image" Target="../media/image86.emf"/><Relationship Id="rId9" Type="http://schemas.openxmlformats.org/officeDocument/2006/relationships/customXml" Target="../ink/ink50.xml"/><Relationship Id="rId14" Type="http://schemas.openxmlformats.org/officeDocument/2006/relationships/image" Target="../media/image91.emf"/></Relationships>
</file>

<file path=ppt/slides/_rels/slide13.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31919024&amp;dateTexte=&amp;categorieLien=cid" TargetMode="External"/><Relationship Id="rId2" Type="http://schemas.openxmlformats.org/officeDocument/2006/relationships/hyperlink" Target="https://www.legifrance.gouv.fr/affichCodeArticle.do;jsessionid=A25C906B3CB058AAE55F945A6B721565.tplgfr33s_3?idArticle=LEGIARTI000022934342&amp;cidTexte=LEGITEXT000006072665&amp;dateTexte=20120410&amp;categorieLien=id&amp;oldAction=&amp;nbResultRech="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32.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0.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665&amp;idArticle=LEGIARTI000031919024&amp;dateTexte=&amp;categorieLien=cid" TargetMode="External"/><Relationship Id="rId2" Type="http://schemas.openxmlformats.org/officeDocument/2006/relationships/hyperlink" Target="https://www.legifrance.gouv.fr/affichCodeArticle.do;jsessionid=A25C906B3CB058AAE55F945A6B721565.tplgfr33s_3?idArticle=LEGIARTI000022934342&amp;cidTexte=LEGITEXT000006072665&amp;dateTexte=20120410&amp;categorieLien=id&amp;oldAction=&amp;nbResultRech="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www.esea-na.f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gifrance.gouv.fr/affichTexte.do?cidTexte=JORFTEXT000037399738&amp;categorieLien=id" TargetMode="External"/><Relationship Id="rId2" Type="http://schemas.openxmlformats.org/officeDocument/2006/relationships/hyperlink" Target="https://www.legifrance.gouv.fr/affichTexte.do?cidTexte=JORFTEXT000022932449&amp;categorieLien=id" TargetMode="External"/><Relationship Id="rId1" Type="http://schemas.openxmlformats.org/officeDocument/2006/relationships/slideLayout" Target="../slideLayouts/slideLayout2.xml"/><Relationship Id="rId6" Type="http://schemas.openxmlformats.org/officeDocument/2006/relationships/hyperlink" Target="https://www.ameli.fr/medecin/votre-exercice-liberal/telemedecine" TargetMode="External"/><Relationship Id="rId5" Type="http://schemas.openxmlformats.org/officeDocument/2006/relationships/hyperlink" Target="https://www.legifrance.gouv.fr/affichTexte.do?cidTexte=JORFTEXT000037306389&amp;categorieLien=id" TargetMode="External"/><Relationship Id="rId4" Type="http://schemas.openxmlformats.org/officeDocument/2006/relationships/hyperlink" Target="https://www.has-sante.fr/portail/jcms/c_2673715/fr/telemedecin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35.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13" Type="http://schemas.openxmlformats.org/officeDocument/2006/relationships/image" Target="../media/image41.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4.png"/><Relationship Id="rId21" Type="http://schemas.openxmlformats.org/officeDocument/2006/relationships/image" Target="../media/image45.emf"/><Relationship Id="rId7" Type="http://schemas.openxmlformats.org/officeDocument/2006/relationships/image" Target="../media/image38.emf"/><Relationship Id="rId12" Type="http://schemas.openxmlformats.org/officeDocument/2006/relationships/customXml" Target="../ink/ink5.xml"/><Relationship Id="rId17" Type="http://schemas.openxmlformats.org/officeDocument/2006/relationships/image" Target="../media/image43.emf"/><Relationship Id="rId25" Type="http://schemas.openxmlformats.org/officeDocument/2006/relationships/image" Target="../media/image47.emf"/><Relationship Id="rId33" Type="http://schemas.openxmlformats.org/officeDocument/2006/relationships/image" Target="../media/image51.emf"/><Relationship Id="rId2" Type="http://schemas.openxmlformats.org/officeDocument/2006/relationships/image" Target="../media/image37.png"/><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49.emf"/><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40.emf"/><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37.emf"/><Relationship Id="rId15" Type="http://schemas.openxmlformats.org/officeDocument/2006/relationships/image" Target="../media/image42.emf"/><Relationship Id="rId23" Type="http://schemas.openxmlformats.org/officeDocument/2006/relationships/image" Target="../media/image46.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44.emf"/><Relationship Id="rId31" Type="http://schemas.openxmlformats.org/officeDocument/2006/relationships/image" Target="../media/image50.emf"/><Relationship Id="rId4" Type="http://schemas.openxmlformats.org/officeDocument/2006/relationships/customXml" Target="../ink/ink1.xml"/><Relationship Id="rId9" Type="http://schemas.openxmlformats.org/officeDocument/2006/relationships/image" Target="../media/image39.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48.emf"/><Relationship Id="rId30" Type="http://schemas.openxmlformats.org/officeDocument/2006/relationships/customXml" Target="../ink/ink14.xml"/><Relationship Id="rId8"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8246" y="3426941"/>
            <a:ext cx="7772400" cy="1061392"/>
          </a:xfrm>
        </p:spPr>
        <p:txBody>
          <a:bodyPr>
            <a:normAutofit fontScale="90000"/>
          </a:bodyPr>
          <a:lstStyle/>
          <a:p>
            <a:r>
              <a:rPr lang="fr-FR" dirty="0"/>
              <a:t>Définition et cadre réglementaire de la téléconsultation et de la </a:t>
            </a:r>
            <a:r>
              <a:rPr lang="fr-FR" dirty="0" err="1" smtClean="0"/>
              <a:t>téléexpertise</a:t>
            </a:r>
            <a:endParaRPr lang="fr-FR" dirty="0"/>
          </a:p>
        </p:txBody>
      </p:sp>
      <p:sp>
        <p:nvSpPr>
          <p:cNvPr id="3" name="Sous-titre 2"/>
          <p:cNvSpPr>
            <a:spLocks noGrp="1"/>
          </p:cNvSpPr>
          <p:nvPr>
            <p:ph type="subTitle" idx="1"/>
          </p:nvPr>
        </p:nvSpPr>
        <p:spPr/>
        <p:txBody>
          <a:bodyPr>
            <a:normAutofit fontScale="77500" lnSpcReduction="20000"/>
          </a:bodyPr>
          <a:lstStyle/>
          <a:p>
            <a:r>
              <a:rPr lang="fr-FR" b="1" dirty="0" smtClean="0"/>
              <a:t>1</a:t>
            </a:r>
            <a:r>
              <a:rPr lang="fr-FR" b="1" baseline="30000" dirty="0" smtClean="0"/>
              <a:t>er</a:t>
            </a:r>
            <a:r>
              <a:rPr lang="fr-FR" b="1" dirty="0" smtClean="0"/>
              <a:t> Colloque de Télémédecine du CHU de Limoges</a:t>
            </a:r>
          </a:p>
          <a:p>
            <a:r>
              <a:rPr lang="fr-FR" dirty="0" smtClean="0"/>
              <a:t>Florent LACHAL</a:t>
            </a:r>
          </a:p>
          <a:p>
            <a:r>
              <a:rPr lang="fr-FR" dirty="0" smtClean="0"/>
              <a:t> Chef de Projets Télémédecine Agence de Limoges (Dép. 23,24,19,87)</a:t>
            </a:r>
            <a:endParaRPr lang="fr-FR" dirty="0"/>
          </a:p>
        </p:txBody>
      </p:sp>
    </p:spTree>
    <p:extLst>
      <p:ext uri="{BB962C8B-B14F-4D97-AF65-F5344CB8AC3E}">
        <p14:creationId xmlns:p14="http://schemas.microsoft.com/office/powerpoint/2010/main" val="195961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bwMode="auto">
          <a:xfrm>
            <a:off x="1692275" y="74613"/>
            <a:ext cx="82899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mtClean="0"/>
              <a:t>Recommandations HAS 2/4</a:t>
            </a:r>
          </a:p>
        </p:txBody>
      </p:sp>
      <p:pic>
        <p:nvPicPr>
          <p:cNvPr id="2355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98513"/>
            <a:ext cx="8291512"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Encre 4">
                <a:extLst/>
              </p14:cNvPr>
              <p14:cNvContentPartPr/>
              <p14:nvPr/>
            </p14:nvContentPartPr>
            <p14:xfrm>
              <a:off x="2058578" y="2134440"/>
              <a:ext cx="3210840" cy="62640"/>
            </p14:xfrm>
          </p:contentPart>
        </mc:Choice>
        <mc:Fallback xmlns="">
          <p:pic>
            <p:nvPicPr>
              <p:cNvPr id="5" name="Encre 4">
                <a:extLst>
                  <a:ext uri="{FF2B5EF4-FFF2-40B4-BE49-F238E27FC236}"/>
                </a:extLst>
              </p:cNvPr>
              <p:cNvPicPr/>
              <p:nvPr/>
            </p:nvPicPr>
            <p:blipFill>
              <a:blip r:embed="rId4"/>
              <a:stretch>
                <a:fillRect/>
              </a:stretch>
            </p:blipFill>
            <p:spPr>
              <a:xfrm>
                <a:off x="2004578" y="2026440"/>
                <a:ext cx="3318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p14:cNvPr>
              <p14:cNvContentPartPr/>
              <p14:nvPr/>
            </p14:nvContentPartPr>
            <p14:xfrm>
              <a:off x="2052458" y="2413080"/>
              <a:ext cx="2898000" cy="123120"/>
            </p14:xfrm>
          </p:contentPart>
        </mc:Choice>
        <mc:Fallback xmlns="">
          <p:pic>
            <p:nvPicPr>
              <p:cNvPr id="6" name="Encre 5">
                <a:extLst>
                  <a:ext uri="{FF2B5EF4-FFF2-40B4-BE49-F238E27FC236}"/>
                </a:extLst>
              </p:cNvPr>
              <p:cNvPicPr/>
              <p:nvPr/>
            </p:nvPicPr>
            <p:blipFill>
              <a:blip r:embed="rId6"/>
              <a:stretch>
                <a:fillRect/>
              </a:stretch>
            </p:blipFill>
            <p:spPr>
              <a:xfrm>
                <a:off x="1998458" y="2305080"/>
                <a:ext cx="30060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p14:cNvPr>
              <p14:cNvContentPartPr/>
              <p14:nvPr/>
            </p14:nvContentPartPr>
            <p14:xfrm>
              <a:off x="2042738" y="2526120"/>
              <a:ext cx="1468080" cy="109440"/>
            </p14:xfrm>
          </p:contentPart>
        </mc:Choice>
        <mc:Fallback xmlns="">
          <p:pic>
            <p:nvPicPr>
              <p:cNvPr id="7" name="Encre 6">
                <a:extLst>
                  <a:ext uri="{FF2B5EF4-FFF2-40B4-BE49-F238E27FC236}"/>
                </a:extLst>
              </p:cNvPr>
              <p:cNvPicPr/>
              <p:nvPr/>
            </p:nvPicPr>
            <p:blipFill>
              <a:blip r:embed="rId8"/>
              <a:stretch>
                <a:fillRect/>
              </a:stretch>
            </p:blipFill>
            <p:spPr>
              <a:xfrm>
                <a:off x="1988738" y="2418120"/>
                <a:ext cx="15760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Encre 7">
                <a:extLst/>
              </p14:cNvPr>
              <p14:cNvContentPartPr/>
              <p14:nvPr/>
            </p14:nvContentPartPr>
            <p14:xfrm>
              <a:off x="3375458" y="2702880"/>
              <a:ext cx="646560" cy="20880"/>
            </p14:xfrm>
          </p:contentPart>
        </mc:Choice>
        <mc:Fallback xmlns="">
          <p:pic>
            <p:nvPicPr>
              <p:cNvPr id="8" name="Encre 7">
                <a:extLst>
                  <a:ext uri="{FF2B5EF4-FFF2-40B4-BE49-F238E27FC236}"/>
                </a:extLst>
              </p:cNvPr>
              <p:cNvPicPr/>
              <p:nvPr/>
            </p:nvPicPr>
            <p:blipFill>
              <a:blip r:embed="rId10"/>
              <a:stretch>
                <a:fillRect/>
              </a:stretch>
            </p:blipFill>
            <p:spPr>
              <a:xfrm>
                <a:off x="3321458" y="2594880"/>
                <a:ext cx="754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Encre 8">
                <a:extLst/>
              </p14:cNvPr>
              <p14:cNvContentPartPr/>
              <p14:nvPr/>
            </p14:nvContentPartPr>
            <p14:xfrm>
              <a:off x="2063978" y="2818440"/>
              <a:ext cx="210240" cy="10440"/>
            </p14:xfrm>
          </p:contentPart>
        </mc:Choice>
        <mc:Fallback xmlns="">
          <p:pic>
            <p:nvPicPr>
              <p:cNvPr id="9" name="Encre 8">
                <a:extLst>
                  <a:ext uri="{FF2B5EF4-FFF2-40B4-BE49-F238E27FC236}"/>
                </a:extLst>
              </p:cNvPr>
              <p:cNvPicPr/>
              <p:nvPr/>
            </p:nvPicPr>
            <p:blipFill>
              <a:blip r:embed="rId12"/>
              <a:stretch>
                <a:fillRect/>
              </a:stretch>
            </p:blipFill>
            <p:spPr>
              <a:xfrm>
                <a:off x="2009978" y="2714040"/>
                <a:ext cx="318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Encre 9">
                <a:extLst/>
              </p14:cNvPr>
              <p14:cNvContentPartPr/>
              <p14:nvPr/>
            </p14:nvContentPartPr>
            <p14:xfrm>
              <a:off x="2045978" y="3078000"/>
              <a:ext cx="2039400" cy="111960"/>
            </p14:xfrm>
          </p:contentPart>
        </mc:Choice>
        <mc:Fallback xmlns="">
          <p:pic>
            <p:nvPicPr>
              <p:cNvPr id="10" name="Encre 9">
                <a:extLst>
                  <a:ext uri="{FF2B5EF4-FFF2-40B4-BE49-F238E27FC236}"/>
                </a:extLst>
              </p:cNvPr>
              <p:cNvPicPr/>
              <p:nvPr/>
            </p:nvPicPr>
            <p:blipFill>
              <a:blip r:embed="rId14"/>
              <a:stretch>
                <a:fillRect/>
              </a:stretch>
            </p:blipFill>
            <p:spPr>
              <a:xfrm>
                <a:off x="1991978" y="2970000"/>
                <a:ext cx="214740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Encre 10">
                <a:extLst/>
              </p14:cNvPr>
              <p14:cNvContentPartPr/>
              <p14:nvPr/>
            </p14:nvContentPartPr>
            <p14:xfrm>
              <a:off x="1820618" y="3692880"/>
              <a:ext cx="1926000" cy="65880"/>
            </p14:xfrm>
          </p:contentPart>
        </mc:Choice>
        <mc:Fallback xmlns="">
          <p:pic>
            <p:nvPicPr>
              <p:cNvPr id="11" name="Encre 10">
                <a:extLst>
                  <a:ext uri="{FF2B5EF4-FFF2-40B4-BE49-F238E27FC236}"/>
                </a:extLst>
              </p:cNvPr>
              <p:cNvPicPr/>
              <p:nvPr/>
            </p:nvPicPr>
            <p:blipFill>
              <a:blip r:embed="rId16"/>
              <a:stretch>
                <a:fillRect/>
              </a:stretch>
            </p:blipFill>
            <p:spPr>
              <a:xfrm>
                <a:off x="1766608" y="3585467"/>
                <a:ext cx="2034020" cy="28070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Encre 11">
                <a:extLst/>
              </p14:cNvPr>
              <p14:cNvContentPartPr/>
              <p14:nvPr/>
            </p14:nvContentPartPr>
            <p14:xfrm>
              <a:off x="1874618" y="4147920"/>
              <a:ext cx="3328560" cy="61920"/>
            </p14:xfrm>
          </p:contentPart>
        </mc:Choice>
        <mc:Fallback xmlns="">
          <p:pic>
            <p:nvPicPr>
              <p:cNvPr id="12" name="Encre 11">
                <a:extLst>
                  <a:ext uri="{FF2B5EF4-FFF2-40B4-BE49-F238E27FC236}"/>
                </a:extLst>
              </p:cNvPr>
              <p:cNvPicPr/>
              <p:nvPr/>
            </p:nvPicPr>
            <p:blipFill>
              <a:blip r:embed="rId18"/>
              <a:stretch>
                <a:fillRect/>
              </a:stretch>
            </p:blipFill>
            <p:spPr>
              <a:xfrm>
                <a:off x="1820618" y="4039920"/>
                <a:ext cx="34365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Encre 12">
                <a:extLst/>
              </p14:cNvPr>
              <p14:cNvContentPartPr/>
              <p14:nvPr/>
            </p14:nvContentPartPr>
            <p14:xfrm>
              <a:off x="6137378" y="1755000"/>
              <a:ext cx="1358640" cy="42120"/>
            </p14:xfrm>
          </p:contentPart>
        </mc:Choice>
        <mc:Fallback xmlns="">
          <p:pic>
            <p:nvPicPr>
              <p:cNvPr id="13" name="Encre 12">
                <a:extLst>
                  <a:ext uri="{FF2B5EF4-FFF2-40B4-BE49-F238E27FC236}"/>
                </a:extLst>
              </p:cNvPr>
              <p:cNvPicPr/>
              <p:nvPr/>
            </p:nvPicPr>
            <p:blipFill>
              <a:blip r:embed="rId20"/>
              <a:stretch>
                <a:fillRect/>
              </a:stretch>
            </p:blipFill>
            <p:spPr>
              <a:xfrm>
                <a:off x="6083392" y="1647915"/>
                <a:ext cx="1466611" cy="25628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Encre 13">
                <a:extLst/>
              </p14:cNvPr>
              <p14:cNvContentPartPr/>
              <p14:nvPr/>
            </p14:nvContentPartPr>
            <p14:xfrm>
              <a:off x="6182018" y="1954800"/>
              <a:ext cx="642960" cy="79560"/>
            </p14:xfrm>
          </p:contentPart>
        </mc:Choice>
        <mc:Fallback xmlns="">
          <p:pic>
            <p:nvPicPr>
              <p:cNvPr id="14" name="Encre 13">
                <a:extLst>
                  <a:ext uri="{FF2B5EF4-FFF2-40B4-BE49-F238E27FC236}"/>
                </a:extLst>
              </p:cNvPr>
              <p:cNvPicPr/>
              <p:nvPr/>
            </p:nvPicPr>
            <p:blipFill>
              <a:blip r:embed="rId22"/>
              <a:stretch>
                <a:fillRect/>
              </a:stretch>
            </p:blipFill>
            <p:spPr>
              <a:xfrm>
                <a:off x="6128018" y="1846800"/>
                <a:ext cx="7509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Encre 14">
                <a:extLst/>
              </p14:cNvPr>
              <p14:cNvContentPartPr/>
              <p14:nvPr/>
            </p14:nvContentPartPr>
            <p14:xfrm>
              <a:off x="6151418" y="2157840"/>
              <a:ext cx="2135520" cy="49680"/>
            </p14:xfrm>
          </p:contentPart>
        </mc:Choice>
        <mc:Fallback xmlns="">
          <p:pic>
            <p:nvPicPr>
              <p:cNvPr id="15" name="Encre 14">
                <a:extLst>
                  <a:ext uri="{FF2B5EF4-FFF2-40B4-BE49-F238E27FC236}"/>
                </a:extLst>
              </p:cNvPr>
              <p:cNvPicPr/>
              <p:nvPr/>
            </p:nvPicPr>
            <p:blipFill>
              <a:blip r:embed="rId24"/>
              <a:stretch>
                <a:fillRect/>
              </a:stretch>
            </p:blipFill>
            <p:spPr>
              <a:xfrm>
                <a:off x="6097418" y="2050617"/>
                <a:ext cx="2243520" cy="264126"/>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Encre 15">
                <a:extLst/>
              </p14:cNvPr>
              <p14:cNvContentPartPr/>
              <p14:nvPr/>
            </p14:nvContentPartPr>
            <p14:xfrm>
              <a:off x="6174818" y="2546640"/>
              <a:ext cx="2151360" cy="45000"/>
            </p14:xfrm>
          </p:contentPart>
        </mc:Choice>
        <mc:Fallback xmlns="">
          <p:pic>
            <p:nvPicPr>
              <p:cNvPr id="16" name="Encre 15">
                <a:extLst>
                  <a:ext uri="{FF2B5EF4-FFF2-40B4-BE49-F238E27FC236}"/>
                </a:extLst>
              </p:cNvPr>
              <p:cNvPicPr/>
              <p:nvPr/>
            </p:nvPicPr>
            <p:blipFill>
              <a:blip r:embed="rId26"/>
              <a:stretch>
                <a:fillRect/>
              </a:stretch>
            </p:blipFill>
            <p:spPr>
              <a:xfrm>
                <a:off x="6120809" y="2438640"/>
                <a:ext cx="2259378"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Encre 16">
                <a:extLst/>
              </p14:cNvPr>
              <p14:cNvContentPartPr/>
              <p14:nvPr/>
            </p14:nvContentPartPr>
            <p14:xfrm>
              <a:off x="6205778" y="2977560"/>
              <a:ext cx="2563560" cy="144360"/>
            </p14:xfrm>
          </p:contentPart>
        </mc:Choice>
        <mc:Fallback xmlns="">
          <p:pic>
            <p:nvPicPr>
              <p:cNvPr id="17" name="Encre 16">
                <a:extLst>
                  <a:ext uri="{FF2B5EF4-FFF2-40B4-BE49-F238E27FC236}"/>
                </a:extLst>
              </p:cNvPr>
              <p:cNvPicPr/>
              <p:nvPr/>
            </p:nvPicPr>
            <p:blipFill>
              <a:blip r:embed="rId28"/>
              <a:stretch>
                <a:fillRect/>
              </a:stretch>
            </p:blipFill>
            <p:spPr>
              <a:xfrm>
                <a:off x="6151778" y="2869560"/>
                <a:ext cx="26715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Encre 17">
                <a:extLst/>
              </p14:cNvPr>
              <p14:cNvContentPartPr/>
              <p14:nvPr/>
            </p14:nvContentPartPr>
            <p14:xfrm>
              <a:off x="6173738" y="3421440"/>
              <a:ext cx="2065320" cy="104040"/>
            </p14:xfrm>
          </p:contentPart>
        </mc:Choice>
        <mc:Fallback xmlns="">
          <p:pic>
            <p:nvPicPr>
              <p:cNvPr id="18" name="Encre 17">
                <a:extLst>
                  <a:ext uri="{FF2B5EF4-FFF2-40B4-BE49-F238E27FC236}"/>
                </a:extLst>
              </p:cNvPr>
              <p:cNvPicPr/>
              <p:nvPr/>
            </p:nvPicPr>
            <p:blipFill>
              <a:blip r:embed="rId30"/>
              <a:stretch>
                <a:fillRect/>
              </a:stretch>
            </p:blipFill>
            <p:spPr>
              <a:xfrm>
                <a:off x="6119738" y="3313065"/>
                <a:ext cx="2173320" cy="32079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Encre 18">
                <a:extLst/>
              </p14:cNvPr>
              <p14:cNvContentPartPr/>
              <p14:nvPr/>
            </p14:nvContentPartPr>
            <p14:xfrm>
              <a:off x="5998418" y="3984120"/>
              <a:ext cx="1765440" cy="50760"/>
            </p14:xfrm>
          </p:contentPart>
        </mc:Choice>
        <mc:Fallback xmlns="">
          <p:pic>
            <p:nvPicPr>
              <p:cNvPr id="19" name="Encre 18">
                <a:extLst>
                  <a:ext uri="{FF2B5EF4-FFF2-40B4-BE49-F238E27FC236}"/>
                </a:extLst>
              </p:cNvPr>
              <p:cNvPicPr/>
              <p:nvPr/>
            </p:nvPicPr>
            <p:blipFill>
              <a:blip r:embed="rId32"/>
              <a:stretch>
                <a:fillRect/>
              </a:stretch>
            </p:blipFill>
            <p:spPr>
              <a:xfrm>
                <a:off x="5944418" y="3876120"/>
                <a:ext cx="1873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Encre 19">
                <a:extLst/>
              </p14:cNvPr>
              <p14:cNvContentPartPr/>
              <p14:nvPr/>
            </p14:nvContentPartPr>
            <p14:xfrm>
              <a:off x="5991578" y="4332960"/>
              <a:ext cx="2494440" cy="63000"/>
            </p14:xfrm>
          </p:contentPart>
        </mc:Choice>
        <mc:Fallback xmlns="">
          <p:pic>
            <p:nvPicPr>
              <p:cNvPr id="20" name="Encre 19">
                <a:extLst>
                  <a:ext uri="{FF2B5EF4-FFF2-40B4-BE49-F238E27FC236}"/>
                </a:extLst>
              </p:cNvPr>
              <p:cNvPicPr/>
              <p:nvPr/>
            </p:nvPicPr>
            <p:blipFill>
              <a:blip r:embed="rId34"/>
              <a:stretch>
                <a:fillRect/>
              </a:stretch>
            </p:blipFill>
            <p:spPr>
              <a:xfrm>
                <a:off x="5937578" y="4224960"/>
                <a:ext cx="2602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Encre 20">
                <a:extLst/>
              </p14:cNvPr>
              <p14:cNvContentPartPr/>
              <p14:nvPr/>
            </p14:nvContentPartPr>
            <p14:xfrm>
              <a:off x="5984378" y="5055480"/>
              <a:ext cx="2043000" cy="70920"/>
            </p14:xfrm>
          </p:contentPart>
        </mc:Choice>
        <mc:Fallback xmlns="">
          <p:pic>
            <p:nvPicPr>
              <p:cNvPr id="21" name="Encre 20">
                <a:extLst>
                  <a:ext uri="{FF2B5EF4-FFF2-40B4-BE49-F238E27FC236}"/>
                </a:extLst>
              </p:cNvPr>
              <p:cNvPicPr/>
              <p:nvPr/>
            </p:nvPicPr>
            <p:blipFill>
              <a:blip r:embed="rId36"/>
              <a:stretch>
                <a:fillRect/>
              </a:stretch>
            </p:blipFill>
            <p:spPr>
              <a:xfrm>
                <a:off x="5930368" y="4947480"/>
                <a:ext cx="2151019"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Encre 21">
                <a:extLst/>
              </p14:cNvPr>
              <p14:cNvContentPartPr/>
              <p14:nvPr/>
            </p14:nvContentPartPr>
            <p14:xfrm>
              <a:off x="6019298" y="5345280"/>
              <a:ext cx="1839600" cy="92160"/>
            </p14:xfrm>
          </p:contentPart>
        </mc:Choice>
        <mc:Fallback xmlns="">
          <p:pic>
            <p:nvPicPr>
              <p:cNvPr id="22" name="Encre 21">
                <a:extLst>
                  <a:ext uri="{FF2B5EF4-FFF2-40B4-BE49-F238E27FC236}"/>
                </a:extLst>
              </p:cNvPr>
              <p:cNvPicPr/>
              <p:nvPr/>
            </p:nvPicPr>
            <p:blipFill>
              <a:blip r:embed="rId38"/>
              <a:stretch>
                <a:fillRect/>
              </a:stretch>
            </p:blipFill>
            <p:spPr>
              <a:xfrm>
                <a:off x="5965298" y="5237280"/>
                <a:ext cx="19476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Encre 22">
                <a:extLst/>
              </p14:cNvPr>
              <p14:cNvContentPartPr/>
              <p14:nvPr/>
            </p14:nvContentPartPr>
            <p14:xfrm>
              <a:off x="6016418" y="5515560"/>
              <a:ext cx="2093760" cy="40680"/>
            </p14:xfrm>
          </p:contentPart>
        </mc:Choice>
        <mc:Fallback xmlns="">
          <p:pic>
            <p:nvPicPr>
              <p:cNvPr id="23" name="Encre 22">
                <a:extLst>
                  <a:ext uri="{FF2B5EF4-FFF2-40B4-BE49-F238E27FC236}"/>
                </a:extLst>
              </p:cNvPr>
              <p:cNvPicPr/>
              <p:nvPr/>
            </p:nvPicPr>
            <p:blipFill>
              <a:blip r:embed="rId40"/>
              <a:stretch>
                <a:fillRect/>
              </a:stretch>
            </p:blipFill>
            <p:spPr>
              <a:xfrm>
                <a:off x="5962418" y="5406596"/>
                <a:ext cx="2201760" cy="258609"/>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Encre 23">
                <a:extLst/>
              </p14:cNvPr>
              <p14:cNvContentPartPr/>
              <p14:nvPr/>
            </p14:nvContentPartPr>
            <p14:xfrm>
              <a:off x="5895098" y="5410440"/>
              <a:ext cx="2151360" cy="331560"/>
            </p14:xfrm>
          </p:contentPart>
        </mc:Choice>
        <mc:Fallback xmlns="">
          <p:pic>
            <p:nvPicPr>
              <p:cNvPr id="24" name="Encre 23">
                <a:extLst>
                  <a:ext uri="{FF2B5EF4-FFF2-40B4-BE49-F238E27FC236}"/>
                </a:extLst>
              </p:cNvPr>
              <p:cNvPicPr/>
              <p:nvPr/>
            </p:nvPicPr>
            <p:blipFill>
              <a:blip r:embed="rId42"/>
              <a:stretch>
                <a:fillRect/>
              </a:stretch>
            </p:blipFill>
            <p:spPr>
              <a:xfrm>
                <a:off x="5882856" y="5398200"/>
                <a:ext cx="2175844"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Encre 24">
                <a:extLst/>
              </p14:cNvPr>
              <p14:cNvContentPartPr/>
              <p14:nvPr/>
            </p14:nvContentPartPr>
            <p14:xfrm>
              <a:off x="2027618" y="6268320"/>
              <a:ext cx="3852000" cy="117000"/>
            </p14:xfrm>
          </p:contentPart>
        </mc:Choice>
        <mc:Fallback xmlns="">
          <p:pic>
            <p:nvPicPr>
              <p:cNvPr id="25" name="Encre 24">
                <a:extLst>
                  <a:ext uri="{FF2B5EF4-FFF2-40B4-BE49-F238E27FC236}"/>
                </a:extLst>
              </p:cNvPr>
              <p:cNvPicPr/>
              <p:nvPr/>
            </p:nvPicPr>
            <p:blipFill>
              <a:blip r:embed="rId44"/>
              <a:stretch>
                <a:fillRect/>
              </a:stretch>
            </p:blipFill>
            <p:spPr>
              <a:xfrm>
                <a:off x="1973618" y="6160320"/>
                <a:ext cx="3960000" cy="333000"/>
              </a:xfrm>
              <a:prstGeom prst="rect">
                <a:avLst/>
              </a:prstGeom>
            </p:spPr>
          </p:pic>
        </mc:Fallback>
      </mc:AlternateContent>
    </p:spTree>
    <p:extLst>
      <p:ext uri="{BB962C8B-B14F-4D97-AF65-F5344CB8AC3E}">
        <p14:creationId xmlns:p14="http://schemas.microsoft.com/office/powerpoint/2010/main" val="847058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 y="522288"/>
            <a:ext cx="8172450" cy="613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6" name="Encre 5">
                <a:extLst/>
              </p14:cNvPr>
              <p14:cNvContentPartPr/>
              <p14:nvPr/>
            </p14:nvContentPartPr>
            <p14:xfrm>
              <a:off x="1360898" y="2342160"/>
              <a:ext cx="1136880" cy="41400"/>
            </p14:xfrm>
          </p:contentPart>
        </mc:Choice>
        <mc:Fallback xmlns="">
          <p:pic>
            <p:nvPicPr>
              <p:cNvPr id="6" name="Encre 5">
                <a:extLst>
                  <a:ext uri="{FF2B5EF4-FFF2-40B4-BE49-F238E27FC236}"/>
                </a:extLst>
              </p:cNvPr>
              <p:cNvPicPr/>
              <p:nvPr/>
            </p:nvPicPr>
            <p:blipFill>
              <a:blip r:embed="rId4"/>
              <a:stretch>
                <a:fillRect/>
              </a:stretch>
            </p:blipFill>
            <p:spPr>
              <a:xfrm>
                <a:off x="1306898" y="2235091"/>
                <a:ext cx="1244880" cy="25553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cre 6">
                <a:extLst/>
              </p14:cNvPr>
              <p14:cNvContentPartPr/>
              <p14:nvPr/>
            </p14:nvContentPartPr>
            <p14:xfrm>
              <a:off x="1373138" y="2696040"/>
              <a:ext cx="2565360" cy="108360"/>
            </p14:xfrm>
          </p:contentPart>
        </mc:Choice>
        <mc:Fallback xmlns="">
          <p:pic>
            <p:nvPicPr>
              <p:cNvPr id="7" name="Encre 6">
                <a:extLst>
                  <a:ext uri="{FF2B5EF4-FFF2-40B4-BE49-F238E27FC236}"/>
                </a:extLst>
              </p:cNvPr>
              <p:cNvPicPr/>
              <p:nvPr/>
            </p:nvPicPr>
            <p:blipFill>
              <a:blip r:embed="rId6"/>
              <a:stretch>
                <a:fillRect/>
              </a:stretch>
            </p:blipFill>
            <p:spPr>
              <a:xfrm>
                <a:off x="1319130" y="2588040"/>
                <a:ext cx="2673375"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Encre 7">
                <a:extLst/>
              </p14:cNvPr>
              <p14:cNvContentPartPr/>
              <p14:nvPr/>
            </p14:nvContentPartPr>
            <p14:xfrm>
              <a:off x="1602818" y="4875840"/>
              <a:ext cx="1610280" cy="61920"/>
            </p14:xfrm>
          </p:contentPart>
        </mc:Choice>
        <mc:Fallback xmlns="">
          <p:pic>
            <p:nvPicPr>
              <p:cNvPr id="8" name="Encre 7">
                <a:extLst>
                  <a:ext uri="{FF2B5EF4-FFF2-40B4-BE49-F238E27FC236}"/>
                </a:extLst>
              </p:cNvPr>
              <p:cNvPicPr/>
              <p:nvPr/>
            </p:nvPicPr>
            <p:blipFill>
              <a:blip r:embed="rId8"/>
              <a:stretch>
                <a:fillRect/>
              </a:stretch>
            </p:blipFill>
            <p:spPr>
              <a:xfrm>
                <a:off x="1548818" y="4767208"/>
                <a:ext cx="1718280" cy="2791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p14:cNvPr>
              <p14:cNvContentPartPr/>
              <p14:nvPr/>
            </p14:nvContentPartPr>
            <p14:xfrm>
              <a:off x="1546298" y="5031720"/>
              <a:ext cx="875160" cy="46800"/>
            </p14:xfrm>
          </p:contentPart>
        </mc:Choice>
        <mc:Fallback xmlns="">
          <p:pic>
            <p:nvPicPr>
              <p:cNvPr id="9" name="Encre 8">
                <a:extLst>
                  <a:ext uri="{FF2B5EF4-FFF2-40B4-BE49-F238E27FC236}"/>
                </a:extLst>
              </p:cNvPr>
              <p:cNvPicPr/>
              <p:nvPr/>
            </p:nvPicPr>
            <p:blipFill>
              <a:blip r:embed="rId10"/>
              <a:stretch>
                <a:fillRect/>
              </a:stretch>
            </p:blipFill>
            <p:spPr>
              <a:xfrm>
                <a:off x="1492298" y="4923720"/>
                <a:ext cx="983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p14:cNvPr>
              <p14:cNvContentPartPr/>
              <p14:nvPr/>
            </p14:nvContentPartPr>
            <p14:xfrm>
              <a:off x="1595978" y="5141520"/>
              <a:ext cx="3081960" cy="128880"/>
            </p14:xfrm>
          </p:contentPart>
        </mc:Choice>
        <mc:Fallback xmlns="">
          <p:pic>
            <p:nvPicPr>
              <p:cNvPr id="10" name="Encre 9">
                <a:extLst>
                  <a:ext uri="{FF2B5EF4-FFF2-40B4-BE49-F238E27FC236}"/>
                </a:extLst>
              </p:cNvPr>
              <p:cNvPicPr/>
              <p:nvPr/>
            </p:nvPicPr>
            <p:blipFill>
              <a:blip r:embed="rId12"/>
              <a:stretch>
                <a:fillRect/>
              </a:stretch>
            </p:blipFill>
            <p:spPr>
              <a:xfrm>
                <a:off x="1541972" y="5033520"/>
                <a:ext cx="3189973"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Encre 10">
                <a:extLst/>
              </p14:cNvPr>
              <p14:cNvContentPartPr/>
              <p14:nvPr/>
            </p14:nvContentPartPr>
            <p14:xfrm>
              <a:off x="1562858" y="5448240"/>
              <a:ext cx="838080" cy="74880"/>
            </p14:xfrm>
          </p:contentPart>
        </mc:Choice>
        <mc:Fallback xmlns="">
          <p:pic>
            <p:nvPicPr>
              <p:cNvPr id="11" name="Encre 10">
                <a:extLst>
                  <a:ext uri="{FF2B5EF4-FFF2-40B4-BE49-F238E27FC236}"/>
                </a:extLst>
              </p:cNvPr>
              <p:cNvPicPr/>
              <p:nvPr/>
            </p:nvPicPr>
            <p:blipFill>
              <a:blip r:embed="rId14"/>
              <a:stretch>
                <a:fillRect/>
              </a:stretch>
            </p:blipFill>
            <p:spPr>
              <a:xfrm>
                <a:off x="1508835" y="5340240"/>
                <a:ext cx="946126"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Encre 11">
                <a:extLst/>
              </p14:cNvPr>
              <p14:cNvContentPartPr/>
              <p14:nvPr/>
            </p14:nvContentPartPr>
            <p14:xfrm>
              <a:off x="1593098" y="5634000"/>
              <a:ext cx="2551680" cy="93960"/>
            </p14:xfrm>
          </p:contentPart>
        </mc:Choice>
        <mc:Fallback xmlns="">
          <p:pic>
            <p:nvPicPr>
              <p:cNvPr id="12" name="Encre 11">
                <a:extLst>
                  <a:ext uri="{FF2B5EF4-FFF2-40B4-BE49-F238E27FC236}"/>
                </a:extLst>
              </p:cNvPr>
              <p:cNvPicPr/>
              <p:nvPr/>
            </p:nvPicPr>
            <p:blipFill>
              <a:blip r:embed="rId16"/>
              <a:stretch>
                <a:fillRect/>
              </a:stretch>
            </p:blipFill>
            <p:spPr>
              <a:xfrm>
                <a:off x="1539098" y="5526000"/>
                <a:ext cx="2659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Encre 12">
                <a:extLst/>
              </p14:cNvPr>
              <p14:cNvContentPartPr/>
              <p14:nvPr/>
            </p14:nvContentPartPr>
            <p14:xfrm>
              <a:off x="1620818" y="5790240"/>
              <a:ext cx="3160080" cy="88560"/>
            </p14:xfrm>
          </p:contentPart>
        </mc:Choice>
        <mc:Fallback xmlns="">
          <p:pic>
            <p:nvPicPr>
              <p:cNvPr id="13" name="Encre 12">
                <a:extLst>
                  <a:ext uri="{FF2B5EF4-FFF2-40B4-BE49-F238E27FC236}"/>
                </a:extLst>
              </p:cNvPr>
              <p:cNvPicPr/>
              <p:nvPr/>
            </p:nvPicPr>
            <p:blipFill>
              <a:blip r:embed="rId18"/>
              <a:stretch>
                <a:fillRect/>
              </a:stretch>
            </p:blipFill>
            <p:spPr>
              <a:xfrm>
                <a:off x="1566818" y="5681799"/>
                <a:ext cx="3268080" cy="30544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Encre 13">
                <a:extLst/>
              </p14:cNvPr>
              <p14:cNvContentPartPr/>
              <p14:nvPr/>
            </p14:nvContentPartPr>
            <p14:xfrm>
              <a:off x="2510738" y="6126840"/>
              <a:ext cx="3158640" cy="167040"/>
            </p14:xfrm>
          </p:contentPart>
        </mc:Choice>
        <mc:Fallback xmlns="">
          <p:pic>
            <p:nvPicPr>
              <p:cNvPr id="14" name="Encre 13">
                <a:extLst>
                  <a:ext uri="{FF2B5EF4-FFF2-40B4-BE49-F238E27FC236}"/>
                </a:extLst>
              </p:cNvPr>
              <p:cNvPicPr/>
              <p:nvPr/>
            </p:nvPicPr>
            <p:blipFill>
              <a:blip r:embed="rId20"/>
              <a:stretch>
                <a:fillRect/>
              </a:stretch>
            </p:blipFill>
            <p:spPr>
              <a:xfrm>
                <a:off x="2456738" y="6018840"/>
                <a:ext cx="32666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Encre 14">
                <a:extLst/>
              </p14:cNvPr>
              <p14:cNvContentPartPr/>
              <p14:nvPr/>
            </p14:nvContentPartPr>
            <p14:xfrm>
              <a:off x="1498418" y="6306120"/>
              <a:ext cx="409680" cy="21600"/>
            </p14:xfrm>
          </p:contentPart>
        </mc:Choice>
        <mc:Fallback xmlns="">
          <p:pic>
            <p:nvPicPr>
              <p:cNvPr id="15" name="Encre 14">
                <a:extLst>
                  <a:ext uri="{FF2B5EF4-FFF2-40B4-BE49-F238E27FC236}"/>
                </a:extLst>
              </p:cNvPr>
              <p:cNvPicPr/>
              <p:nvPr/>
            </p:nvPicPr>
            <p:blipFill>
              <a:blip r:embed="rId22"/>
              <a:stretch>
                <a:fillRect/>
              </a:stretch>
            </p:blipFill>
            <p:spPr>
              <a:xfrm>
                <a:off x="1444418" y="6198120"/>
                <a:ext cx="517680" cy="237600"/>
              </a:xfrm>
              <a:prstGeom prst="rect">
                <a:avLst/>
              </a:prstGeom>
            </p:spPr>
          </p:pic>
        </mc:Fallback>
      </mc:AlternateContent>
      <p:sp>
        <p:nvSpPr>
          <p:cNvPr id="24589" name="Titre 1"/>
          <p:cNvSpPr>
            <a:spLocks noGrp="1"/>
          </p:cNvSpPr>
          <p:nvPr>
            <p:ph type="title"/>
          </p:nvPr>
        </p:nvSpPr>
        <p:spPr bwMode="auto">
          <a:xfrm>
            <a:off x="1692275" y="66675"/>
            <a:ext cx="82899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mtClean="0"/>
              <a:t>Recommandations HAS 3/4</a:t>
            </a:r>
          </a:p>
        </p:txBody>
      </p:sp>
    </p:spTree>
    <p:extLst>
      <p:ext uri="{BB962C8B-B14F-4D97-AF65-F5344CB8AC3E}">
        <p14:creationId xmlns:p14="http://schemas.microsoft.com/office/powerpoint/2010/main" val="2250882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4081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Encre 4">
                <a:extLst/>
              </p14:cNvPr>
              <p14:cNvContentPartPr/>
              <p14:nvPr/>
            </p14:nvContentPartPr>
            <p14:xfrm>
              <a:off x="1567538" y="3176640"/>
              <a:ext cx="375480" cy="15480"/>
            </p14:xfrm>
          </p:contentPart>
        </mc:Choice>
        <mc:Fallback xmlns="">
          <p:pic>
            <p:nvPicPr>
              <p:cNvPr id="5" name="Encre 4">
                <a:extLst>
                  <a:ext uri="{FF2B5EF4-FFF2-40B4-BE49-F238E27FC236}"/>
                </a:extLst>
              </p:cNvPr>
              <p:cNvPicPr/>
              <p:nvPr/>
            </p:nvPicPr>
            <p:blipFill>
              <a:blip r:embed="rId4"/>
              <a:stretch>
                <a:fillRect/>
              </a:stretch>
            </p:blipFill>
            <p:spPr>
              <a:xfrm>
                <a:off x="1513538" y="3068640"/>
                <a:ext cx="483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p14:cNvPr>
              <p14:cNvContentPartPr/>
              <p14:nvPr/>
            </p14:nvContentPartPr>
            <p14:xfrm>
              <a:off x="1359818" y="2929320"/>
              <a:ext cx="662760" cy="32760"/>
            </p14:xfrm>
          </p:contentPart>
        </mc:Choice>
        <mc:Fallback xmlns="">
          <p:pic>
            <p:nvPicPr>
              <p:cNvPr id="6" name="Encre 5">
                <a:extLst>
                  <a:ext uri="{FF2B5EF4-FFF2-40B4-BE49-F238E27FC236}"/>
                </a:extLst>
              </p:cNvPr>
              <p:cNvPicPr/>
              <p:nvPr/>
            </p:nvPicPr>
            <p:blipFill>
              <a:blip r:embed="rId6"/>
              <a:stretch>
                <a:fillRect/>
              </a:stretch>
            </p:blipFill>
            <p:spPr>
              <a:xfrm>
                <a:off x="1305789" y="2821320"/>
                <a:ext cx="770819"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Encre 6">
                <a:extLst/>
              </p14:cNvPr>
              <p14:cNvContentPartPr/>
              <p14:nvPr/>
            </p14:nvContentPartPr>
            <p14:xfrm>
              <a:off x="1596698" y="3310200"/>
              <a:ext cx="840240" cy="25560"/>
            </p14:xfrm>
          </p:contentPart>
        </mc:Choice>
        <mc:Fallback xmlns="">
          <p:pic>
            <p:nvPicPr>
              <p:cNvPr id="7" name="Encre 6">
                <a:extLst>
                  <a:ext uri="{FF2B5EF4-FFF2-40B4-BE49-F238E27FC236}"/>
                </a:extLst>
              </p:cNvPr>
              <p:cNvPicPr/>
              <p:nvPr/>
            </p:nvPicPr>
            <p:blipFill>
              <a:blip r:embed="rId8"/>
              <a:stretch>
                <a:fillRect/>
              </a:stretch>
            </p:blipFill>
            <p:spPr>
              <a:xfrm>
                <a:off x="1542675" y="3202200"/>
                <a:ext cx="948286"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Encre 7">
                <a:extLst/>
              </p14:cNvPr>
              <p14:cNvContentPartPr/>
              <p14:nvPr/>
            </p14:nvContentPartPr>
            <p14:xfrm>
              <a:off x="1621898" y="3470400"/>
              <a:ext cx="3693600" cy="93600"/>
            </p14:xfrm>
          </p:contentPart>
        </mc:Choice>
        <mc:Fallback xmlns="">
          <p:pic>
            <p:nvPicPr>
              <p:cNvPr id="8" name="Encre 7">
                <a:extLst>
                  <a:ext uri="{FF2B5EF4-FFF2-40B4-BE49-F238E27FC236}"/>
                </a:extLst>
              </p:cNvPr>
              <p:cNvPicPr/>
              <p:nvPr/>
            </p:nvPicPr>
            <p:blipFill>
              <a:blip r:embed="rId10"/>
              <a:stretch>
                <a:fillRect/>
              </a:stretch>
            </p:blipFill>
            <p:spPr>
              <a:xfrm>
                <a:off x="1567898" y="3362400"/>
                <a:ext cx="3801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Encre 8">
                <a:extLst/>
              </p14:cNvPr>
              <p14:cNvContentPartPr/>
              <p14:nvPr/>
            </p14:nvContentPartPr>
            <p14:xfrm>
              <a:off x="4947578" y="3867840"/>
              <a:ext cx="748080" cy="25920"/>
            </p14:xfrm>
          </p:contentPart>
        </mc:Choice>
        <mc:Fallback xmlns="">
          <p:pic>
            <p:nvPicPr>
              <p:cNvPr id="9" name="Encre 8">
                <a:extLst>
                  <a:ext uri="{FF2B5EF4-FFF2-40B4-BE49-F238E27FC236}"/>
                </a:extLst>
              </p:cNvPr>
              <p:cNvPicPr/>
              <p:nvPr/>
            </p:nvPicPr>
            <p:blipFill>
              <a:blip r:embed="rId12"/>
              <a:stretch>
                <a:fillRect/>
              </a:stretch>
            </p:blipFill>
            <p:spPr>
              <a:xfrm>
                <a:off x="4893578" y="3759840"/>
                <a:ext cx="856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Encre 9">
                <a:extLst/>
              </p14:cNvPr>
              <p14:cNvContentPartPr/>
              <p14:nvPr/>
            </p14:nvContentPartPr>
            <p14:xfrm>
              <a:off x="1404098" y="4020840"/>
              <a:ext cx="879480" cy="42120"/>
            </p14:xfrm>
          </p:contentPart>
        </mc:Choice>
        <mc:Fallback xmlns="">
          <p:pic>
            <p:nvPicPr>
              <p:cNvPr id="10" name="Encre 9">
                <a:extLst>
                  <a:ext uri="{FF2B5EF4-FFF2-40B4-BE49-F238E27FC236}"/>
                </a:extLst>
              </p:cNvPr>
              <p:cNvPicPr/>
              <p:nvPr/>
            </p:nvPicPr>
            <p:blipFill>
              <a:blip r:embed="rId14"/>
              <a:stretch>
                <a:fillRect/>
              </a:stretch>
            </p:blipFill>
            <p:spPr>
              <a:xfrm>
                <a:off x="1350120" y="3912840"/>
                <a:ext cx="987436"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Encre 10">
                <a:extLst/>
              </p14:cNvPr>
              <p14:cNvContentPartPr/>
              <p14:nvPr/>
            </p14:nvContentPartPr>
            <p14:xfrm>
              <a:off x="1581578" y="4535280"/>
              <a:ext cx="3452760" cy="61560"/>
            </p14:xfrm>
          </p:contentPart>
        </mc:Choice>
        <mc:Fallback xmlns="">
          <p:pic>
            <p:nvPicPr>
              <p:cNvPr id="11" name="Encre 10">
                <a:extLst>
                  <a:ext uri="{FF2B5EF4-FFF2-40B4-BE49-F238E27FC236}"/>
                </a:extLst>
              </p:cNvPr>
              <p:cNvPicPr/>
              <p:nvPr/>
            </p:nvPicPr>
            <p:blipFill>
              <a:blip r:embed="rId16"/>
              <a:stretch>
                <a:fillRect/>
              </a:stretch>
            </p:blipFill>
            <p:spPr>
              <a:xfrm>
                <a:off x="1527578" y="4427280"/>
                <a:ext cx="35607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Encre 11">
                <a:extLst/>
              </p14:cNvPr>
              <p14:cNvContentPartPr/>
              <p14:nvPr/>
            </p14:nvContentPartPr>
            <p14:xfrm>
              <a:off x="1529018" y="4776120"/>
              <a:ext cx="1005840" cy="46800"/>
            </p14:xfrm>
          </p:contentPart>
        </mc:Choice>
        <mc:Fallback xmlns="">
          <p:pic>
            <p:nvPicPr>
              <p:cNvPr id="12" name="Encre 11">
                <a:extLst>
                  <a:ext uri="{FF2B5EF4-FFF2-40B4-BE49-F238E27FC236}"/>
                </a:extLst>
              </p:cNvPr>
              <p:cNvPicPr/>
              <p:nvPr/>
            </p:nvPicPr>
            <p:blipFill>
              <a:blip r:embed="rId18"/>
              <a:stretch>
                <a:fillRect/>
              </a:stretch>
            </p:blipFill>
            <p:spPr>
              <a:xfrm>
                <a:off x="1475018" y="4668120"/>
                <a:ext cx="1113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Encre 12">
                <a:extLst/>
              </p14:cNvPr>
              <p14:cNvContentPartPr/>
              <p14:nvPr/>
            </p14:nvContentPartPr>
            <p14:xfrm>
              <a:off x="1410578" y="4967640"/>
              <a:ext cx="2838960" cy="64800"/>
            </p14:xfrm>
          </p:contentPart>
        </mc:Choice>
        <mc:Fallback xmlns="">
          <p:pic>
            <p:nvPicPr>
              <p:cNvPr id="13" name="Encre 12">
                <a:extLst>
                  <a:ext uri="{FF2B5EF4-FFF2-40B4-BE49-F238E27FC236}"/>
                </a:extLst>
              </p:cNvPr>
              <p:cNvPicPr/>
              <p:nvPr/>
            </p:nvPicPr>
            <p:blipFill>
              <a:blip r:embed="rId20"/>
              <a:stretch>
                <a:fillRect/>
              </a:stretch>
            </p:blipFill>
            <p:spPr>
              <a:xfrm>
                <a:off x="1356578" y="4859640"/>
                <a:ext cx="2946960" cy="280800"/>
              </a:xfrm>
              <a:prstGeom prst="rect">
                <a:avLst/>
              </a:prstGeom>
            </p:spPr>
          </p:pic>
        </mc:Fallback>
      </mc:AlternateContent>
      <p:sp>
        <p:nvSpPr>
          <p:cNvPr id="25612" name="Titre 1"/>
          <p:cNvSpPr>
            <a:spLocks noGrp="1"/>
          </p:cNvSpPr>
          <p:nvPr>
            <p:ph type="title"/>
          </p:nvPr>
        </p:nvSpPr>
        <p:spPr bwMode="auto">
          <a:xfrm>
            <a:off x="1692275" y="109538"/>
            <a:ext cx="82899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mtClean="0"/>
              <a:t>Recommandations HAS 4/4</a:t>
            </a:r>
          </a:p>
        </p:txBody>
      </p:sp>
      <p:sp>
        <p:nvSpPr>
          <p:cNvPr id="25613" name="Rectangle 1"/>
          <p:cNvSpPr>
            <a:spLocks noChangeArrowheads="1"/>
          </p:cNvSpPr>
          <p:nvPr/>
        </p:nvSpPr>
        <p:spPr bwMode="auto">
          <a:xfrm>
            <a:off x="657225" y="5454650"/>
            <a:ext cx="78946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100" dirty="0">
                <a:solidFill>
                  <a:schemeClr val="tx2"/>
                </a:solidFill>
                <a:hlinkClick r:id="rId21"/>
              </a:rPr>
              <a:t>https://www.has-sante.fr/portail/upload/docs/application/pdf/2018-04/rapport_delaboration_de_la_fiche_memo_teleconsultation_teleexpertise_avril_2018_2018-04-20_11-04-50_363.pdf</a:t>
            </a:r>
            <a:r>
              <a:rPr lang="fr-FR" altLang="fr-FR" sz="1100" dirty="0">
                <a:solidFill>
                  <a:schemeClr val="tx2"/>
                </a:solidFill>
              </a:rPr>
              <a:t> </a:t>
            </a:r>
          </a:p>
        </p:txBody>
      </p:sp>
    </p:spTree>
    <p:extLst>
      <p:ext uri="{BB962C8B-B14F-4D97-AF65-F5344CB8AC3E}">
        <p14:creationId xmlns:p14="http://schemas.microsoft.com/office/powerpoint/2010/main" val="1893739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bwMode="auto">
          <a:xfrm>
            <a:off x="607369" y="175656"/>
            <a:ext cx="82915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200" dirty="0" smtClean="0"/>
              <a:t>Conclusions</a:t>
            </a:r>
          </a:p>
        </p:txBody>
      </p:sp>
      <p:sp>
        <p:nvSpPr>
          <p:cNvPr id="3" name="Espace réservé du contenu 2">
            <a:extLst/>
          </p:cNvPr>
          <p:cNvSpPr>
            <a:spLocks noGrp="1"/>
          </p:cNvSpPr>
          <p:nvPr>
            <p:ph idx="1"/>
          </p:nvPr>
        </p:nvSpPr>
        <p:spPr>
          <a:xfrm>
            <a:off x="457200" y="1325563"/>
            <a:ext cx="8229600" cy="4525962"/>
          </a:xfrm>
        </p:spPr>
        <p:txBody>
          <a:bodyPr>
            <a:normAutofit lnSpcReduction="10000"/>
          </a:bodyPr>
          <a:lstStyle/>
          <a:p>
            <a:pPr>
              <a:defRPr/>
            </a:pPr>
            <a:r>
              <a:rPr lang="fr-FR" sz="2400" dirty="0"/>
              <a:t>La téléconsultation n’est pas juste l’utilisation d’une solution de Vidéo </a:t>
            </a:r>
            <a:r>
              <a:rPr lang="fr-FR" sz="2400" dirty="0" smtClean="0"/>
              <a:t>transmission.</a:t>
            </a:r>
          </a:p>
          <a:p>
            <a:pPr marL="0" indent="0">
              <a:buFontTx/>
              <a:buNone/>
              <a:defRPr/>
            </a:pPr>
            <a:endParaRPr lang="fr-FR" sz="2400" dirty="0"/>
          </a:p>
          <a:p>
            <a:pPr>
              <a:defRPr/>
            </a:pPr>
            <a:r>
              <a:rPr lang="fr-FR" sz="2400" dirty="0"/>
              <a:t>La téléconsultation nécessite la mise en place de </a:t>
            </a:r>
            <a:r>
              <a:rPr lang="fr-FR" sz="2400" dirty="0" smtClean="0"/>
              <a:t>processus organisationnels </a:t>
            </a:r>
            <a:r>
              <a:rPr lang="fr-FR" sz="2400" dirty="0"/>
              <a:t>et a</a:t>
            </a:r>
            <a:r>
              <a:rPr lang="fr-FR" sz="2400" dirty="0" smtClean="0"/>
              <a:t>dministratifs </a:t>
            </a:r>
            <a:r>
              <a:rPr lang="fr-FR" sz="2400" dirty="0"/>
              <a:t>bien « rodés </a:t>
            </a:r>
            <a:r>
              <a:rPr lang="fr-FR" sz="2400" dirty="0" smtClean="0"/>
              <a:t>».</a:t>
            </a:r>
          </a:p>
          <a:p>
            <a:pPr marL="0" indent="0">
              <a:buFontTx/>
              <a:buNone/>
              <a:defRPr/>
            </a:pPr>
            <a:endParaRPr lang="fr-FR" sz="2400" dirty="0"/>
          </a:p>
          <a:p>
            <a:pPr>
              <a:defRPr/>
            </a:pPr>
            <a:r>
              <a:rPr lang="fr-FR" sz="2400" dirty="0"/>
              <a:t>La téléconsultation doit être réalisée en utilisant une solution technique adaptée </a:t>
            </a:r>
            <a:r>
              <a:rPr lang="fr-FR" sz="2400" dirty="0" smtClean="0"/>
              <a:t>au processus médical, qui répond </a:t>
            </a:r>
            <a:r>
              <a:rPr lang="fr-FR" sz="2400" dirty="0"/>
              <a:t>aux critères de sécurité et aux aspects réglementaires en </a:t>
            </a:r>
            <a:r>
              <a:rPr lang="fr-FR" sz="2400" dirty="0" smtClean="0"/>
              <a:t>vigueur (Hébergement Sécurisé: </a:t>
            </a:r>
            <a:r>
              <a:rPr lang="fr-FR" sz="2400" dirty="0" smtClean="0">
                <a:hlinkClick r:id="rId2"/>
              </a:rPr>
              <a:t>R. 6316-10</a:t>
            </a:r>
            <a:r>
              <a:rPr lang="fr-FR" sz="2400" dirty="0" smtClean="0"/>
              <a:t>  et interopérabilité/sécurité: </a:t>
            </a:r>
            <a:r>
              <a:rPr lang="fr-FR" sz="2400" dirty="0">
                <a:solidFill>
                  <a:srgbClr val="0070C0"/>
                </a:solidFill>
                <a:hlinkClick r:id="rId3"/>
              </a:rPr>
              <a:t>L. </a:t>
            </a:r>
            <a:r>
              <a:rPr lang="fr-FR" sz="2400" dirty="0" smtClean="0">
                <a:solidFill>
                  <a:srgbClr val="0070C0"/>
                </a:solidFill>
                <a:hlinkClick r:id="rId3"/>
              </a:rPr>
              <a:t>1110-4-1</a:t>
            </a:r>
            <a:r>
              <a:rPr lang="fr-FR" sz="2400" dirty="0" smtClean="0"/>
              <a:t> notamment)</a:t>
            </a:r>
            <a:endParaRPr lang="fr-FR" sz="2400" dirty="0"/>
          </a:p>
        </p:txBody>
      </p:sp>
    </p:spTree>
    <p:extLst>
      <p:ext uri="{BB962C8B-B14F-4D97-AF65-F5344CB8AC3E}">
        <p14:creationId xmlns:p14="http://schemas.microsoft.com/office/powerpoint/2010/main" val="2674947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a:t>
            </a:r>
            <a:r>
              <a:rPr lang="fr-FR" dirty="0" err="1" smtClean="0"/>
              <a:t>Téléexpertise</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615" y="1168411"/>
            <a:ext cx="3778769" cy="5344531"/>
          </a:xfrm>
          <a:prstGeom prst="rect">
            <a:avLst/>
          </a:prstGeom>
        </p:spPr>
      </p:pic>
      <p:sp>
        <p:nvSpPr>
          <p:cNvPr id="7" name="AutoShape 4" descr="Résultat de recherche d'images pour &quot;téléexpertise image&quot;"/>
          <p:cNvSpPr>
            <a:spLocks noChangeAspect="1" noChangeArrowheads="1"/>
          </p:cNvSpPr>
          <p:nvPr/>
        </p:nvSpPr>
        <p:spPr bwMode="auto">
          <a:xfrm>
            <a:off x="365125" y="2757487"/>
            <a:ext cx="90487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46371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étapes d’une </a:t>
            </a:r>
            <a:r>
              <a:rPr lang="fr-FR" sz="3600" dirty="0" err="1" smtClean="0"/>
              <a:t>téléexpertise</a:t>
            </a:r>
            <a:endParaRPr lang="fr-FR" sz="3600" dirty="0"/>
          </a:p>
        </p:txBody>
      </p:sp>
      <p:sp>
        <p:nvSpPr>
          <p:cNvPr id="5" name="ZoneTexte 4"/>
          <p:cNvSpPr txBox="1">
            <a:spLocks noChangeArrowheads="1"/>
          </p:cNvSpPr>
          <p:nvPr/>
        </p:nvSpPr>
        <p:spPr bwMode="auto">
          <a:xfrm>
            <a:off x="333168" y="2615492"/>
            <a:ext cx="1324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dirty="0"/>
              <a:t>Prescription </a:t>
            </a:r>
          </a:p>
          <a:p>
            <a:pPr algn="ctr" eaLnBrk="1" hangingPunct="1"/>
            <a:r>
              <a:rPr lang="fr-FR" altLang="fr-FR" sz="1600" dirty="0"/>
              <a:t>d’une </a:t>
            </a:r>
            <a:r>
              <a:rPr lang="fr-FR" altLang="fr-FR" sz="1600" dirty="0" smtClean="0"/>
              <a:t>TLE</a:t>
            </a:r>
            <a:endParaRPr lang="fr-FR" altLang="fr-FR" sz="1600" dirty="0"/>
          </a:p>
        </p:txBody>
      </p:sp>
      <p:sp>
        <p:nvSpPr>
          <p:cNvPr id="6" name="Signalisation droite 23">
            <a:extLst/>
          </p:cNvPr>
          <p:cNvSpPr/>
          <p:nvPr/>
        </p:nvSpPr>
        <p:spPr>
          <a:xfrm>
            <a:off x="1416050" y="1577975"/>
            <a:ext cx="1693863"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Consentement</a:t>
            </a:r>
            <a:endParaRPr lang="fr-FR" sz="1400" dirty="0"/>
          </a:p>
        </p:txBody>
      </p:sp>
      <p:sp>
        <p:nvSpPr>
          <p:cNvPr id="8" name="Signalisation droite 26">
            <a:extLst/>
          </p:cNvPr>
          <p:cNvSpPr/>
          <p:nvPr/>
        </p:nvSpPr>
        <p:spPr>
          <a:xfrm>
            <a:off x="4455360" y="1579159"/>
            <a:ext cx="1479550"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Vérification d’ éligibilité</a:t>
            </a:r>
            <a:endParaRPr lang="fr-FR" sz="1400" dirty="0"/>
          </a:p>
        </p:txBody>
      </p:sp>
      <p:sp>
        <p:nvSpPr>
          <p:cNvPr id="12" name="Signalisation droite 31">
            <a:extLst/>
          </p:cNvPr>
          <p:cNvSpPr/>
          <p:nvPr/>
        </p:nvSpPr>
        <p:spPr>
          <a:xfrm>
            <a:off x="6972749" y="1574800"/>
            <a:ext cx="1585913"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Envoi des données</a:t>
            </a:r>
            <a:endParaRPr lang="fr-FR" sz="1400" dirty="0"/>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530350"/>
            <a:ext cx="1081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hevron 14">
            <a:extLst/>
          </p:cNvPr>
          <p:cNvSpPr/>
          <p:nvPr/>
        </p:nvSpPr>
        <p:spPr>
          <a:xfrm rot="8366665">
            <a:off x="4916765" y="3358933"/>
            <a:ext cx="2277486" cy="34481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7" name="Signalisation droite 41">
            <a:extLst/>
          </p:cNvPr>
          <p:cNvSpPr/>
          <p:nvPr/>
        </p:nvSpPr>
        <p:spPr>
          <a:xfrm flipH="1">
            <a:off x="2268419" y="4378565"/>
            <a:ext cx="1625600"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Compte Rendu</a:t>
            </a:r>
          </a:p>
          <a:p>
            <a:pPr algn="ctr">
              <a:defRPr/>
            </a:pPr>
            <a:r>
              <a:rPr lang="fr-FR" sz="1400" dirty="0"/>
              <a:t>Archivage</a:t>
            </a:r>
          </a:p>
          <a:p>
            <a:pPr algn="ctr">
              <a:defRPr/>
            </a:pPr>
            <a:r>
              <a:rPr lang="fr-FR" sz="1400" dirty="0"/>
              <a:t>Transmission</a:t>
            </a:r>
          </a:p>
        </p:txBody>
      </p:sp>
      <p:sp>
        <p:nvSpPr>
          <p:cNvPr id="20" name="ZoneTexte 19"/>
          <p:cNvSpPr txBox="1">
            <a:spLocks noChangeArrowheads="1"/>
          </p:cNvSpPr>
          <p:nvPr/>
        </p:nvSpPr>
        <p:spPr bwMode="auto">
          <a:xfrm>
            <a:off x="4126911" y="5414184"/>
            <a:ext cx="1587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dirty="0" smtClean="0"/>
              <a:t>Expertise</a:t>
            </a:r>
          </a:p>
          <a:p>
            <a:pPr algn="ctr" eaLnBrk="1" hangingPunct="1"/>
            <a:r>
              <a:rPr lang="fr-FR" altLang="fr-FR" sz="1600" dirty="0" smtClean="0"/>
              <a:t>Médecin expert</a:t>
            </a:r>
            <a:endParaRPr lang="fr-FR" altLang="fr-FR" sz="1600" dirty="0"/>
          </a:p>
        </p:txBody>
      </p:sp>
      <p:pic>
        <p:nvPicPr>
          <p:cNvPr id="21" name="Image 20">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593093" y="4513799"/>
            <a:ext cx="698858" cy="698858"/>
          </a:xfrm>
          <a:prstGeom prst="rect">
            <a:avLst/>
          </a:prstGeom>
        </p:spPr>
      </p:pic>
      <p:sp>
        <p:nvSpPr>
          <p:cNvPr id="22" name="Signalisation droite 47">
            <a:extLst/>
          </p:cNvPr>
          <p:cNvSpPr/>
          <p:nvPr/>
        </p:nvSpPr>
        <p:spPr>
          <a:xfrm>
            <a:off x="5895126" y="4378565"/>
            <a:ext cx="1587500" cy="9620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Informations vers Assurance maladie</a:t>
            </a:r>
          </a:p>
        </p:txBody>
      </p:sp>
      <p:sp>
        <p:nvSpPr>
          <p:cNvPr id="23" name="ZoneTexte 22"/>
          <p:cNvSpPr txBox="1">
            <a:spLocks noChangeArrowheads="1"/>
          </p:cNvSpPr>
          <p:nvPr/>
        </p:nvSpPr>
        <p:spPr bwMode="auto">
          <a:xfrm>
            <a:off x="7385050" y="5435933"/>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dirty="0"/>
              <a:t>Facturation</a:t>
            </a:r>
          </a:p>
        </p:txBody>
      </p:sp>
      <p:pic>
        <p:nvPicPr>
          <p:cNvPr id="26" name="Picture 2" descr="Résultat de recherche d'images pour &quot;médecin icone  png&quot;">
            <a:extLst/>
          </p:cNvPr>
          <p:cNvPicPr>
            <a:picLocks noChangeAspect="1" noChangeArrowheads="1"/>
          </p:cNvPicPr>
          <p:nvPr/>
        </p:nvPicPr>
        <p:blipFill>
          <a:blip r:embed="rId4">
            <a:alphaModFix/>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4587568" y="4529060"/>
            <a:ext cx="665978" cy="6659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ésultat de recherche d'images pour &quot;médecin icone  png&quot;">
            <a:extLst/>
          </p:cNvPr>
          <p:cNvPicPr>
            <a:picLocks noChangeAspect="1" noChangeArrowheads="1"/>
          </p:cNvPicPr>
          <p:nvPr/>
        </p:nvPicPr>
        <p:blipFill>
          <a:blip r:embed="rId4">
            <a:alphaModFix/>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05911" y="1789805"/>
            <a:ext cx="665978" cy="66597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4197" y="4673039"/>
            <a:ext cx="448715" cy="448715"/>
          </a:xfrm>
          <a:prstGeom prst="rect">
            <a:avLst/>
          </a:prstGeom>
        </p:spPr>
      </p:pic>
      <p:pic>
        <p:nvPicPr>
          <p:cNvPr id="33" name="Picture 4" descr="Image associée">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5129" y="5139904"/>
            <a:ext cx="465098" cy="46509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79040" y="4096360"/>
            <a:ext cx="6111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6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96225" y="158750"/>
            <a:ext cx="1114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5">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61050" y="1579484"/>
            <a:ext cx="993450" cy="993450"/>
          </a:xfrm>
          <a:prstGeom prst="rect">
            <a:avLst/>
          </a:prstGeom>
        </p:spPr>
      </p:pic>
      <p:sp>
        <p:nvSpPr>
          <p:cNvPr id="39" name="ZoneTexte 38"/>
          <p:cNvSpPr txBox="1">
            <a:spLocks noChangeArrowheads="1"/>
          </p:cNvSpPr>
          <p:nvPr/>
        </p:nvSpPr>
        <p:spPr bwMode="auto">
          <a:xfrm>
            <a:off x="5491367" y="2632325"/>
            <a:ext cx="18950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dirty="0" smtClean="0"/>
              <a:t>Médecin requérant</a:t>
            </a:r>
            <a:endParaRPr lang="fr-FR" altLang="fr-FR" sz="1600" dirty="0"/>
          </a:p>
        </p:txBody>
      </p:sp>
    </p:spTree>
    <p:extLst>
      <p:ext uri="{BB962C8B-B14F-4D97-AF65-F5344CB8AC3E}">
        <p14:creationId xmlns:p14="http://schemas.microsoft.com/office/powerpoint/2010/main" val="4341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2" grpId="0" animBg="1"/>
      <p:bldP spid="15" grpId="0" animBg="1"/>
      <p:bldP spid="17" grpId="0" animBg="1"/>
      <p:bldP spid="20" grpId="0"/>
      <p:bldP spid="22" grpId="0" animBg="1"/>
      <p:bldP spid="23"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sz="2800" dirty="0"/>
              <a:t>Ajoutons la couche réglementaire</a:t>
            </a:r>
            <a:br>
              <a:rPr lang="fr-FR" altLang="fr-FR" sz="2800" dirty="0"/>
            </a:br>
            <a:r>
              <a:rPr lang="fr-FR" altLang="fr-FR" sz="1600" dirty="0" smtClean="0"/>
              <a:t>Décret du 19 Octobre 2010 relatif à la télémédecine et Avenant n°6</a:t>
            </a:r>
            <a:endParaRPr lang="fr-FR" sz="3600" dirty="0"/>
          </a:p>
        </p:txBody>
      </p:sp>
      <p:sp>
        <p:nvSpPr>
          <p:cNvPr id="5" name="ZoneTexte 4"/>
          <p:cNvSpPr txBox="1">
            <a:spLocks noChangeArrowheads="1"/>
          </p:cNvSpPr>
          <p:nvPr/>
        </p:nvSpPr>
        <p:spPr bwMode="auto">
          <a:xfrm>
            <a:off x="333168" y="2615492"/>
            <a:ext cx="13244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600" dirty="0">
                <a:solidFill>
                  <a:schemeClr val="tx1">
                    <a:alpha val="38000"/>
                  </a:schemeClr>
                </a:solidFill>
                <a:latin typeface="Arial" charset="0"/>
                <a:cs typeface="Arial" charset="0"/>
              </a:rPr>
              <a:t>Prescription </a:t>
            </a:r>
          </a:p>
          <a:p>
            <a:pPr algn="ctr" eaLnBrk="1" hangingPunct="1">
              <a:defRPr/>
            </a:pPr>
            <a:r>
              <a:rPr lang="fr-FR" altLang="fr-FR" sz="1600" dirty="0">
                <a:solidFill>
                  <a:schemeClr val="tx1">
                    <a:alpha val="38000"/>
                  </a:schemeClr>
                </a:solidFill>
                <a:latin typeface="Arial" charset="0"/>
                <a:cs typeface="Arial" charset="0"/>
              </a:rPr>
              <a:t>d’une </a:t>
            </a:r>
            <a:r>
              <a:rPr lang="fr-FR" altLang="fr-FR" sz="1600" dirty="0" smtClean="0">
                <a:solidFill>
                  <a:schemeClr val="tx1">
                    <a:alpha val="38000"/>
                  </a:schemeClr>
                </a:solidFill>
                <a:latin typeface="Arial" charset="0"/>
                <a:cs typeface="Arial" charset="0"/>
              </a:rPr>
              <a:t>TLE</a:t>
            </a:r>
            <a:endParaRPr lang="fr-FR" altLang="fr-FR" sz="1600" dirty="0">
              <a:solidFill>
                <a:schemeClr val="tx1">
                  <a:alpha val="38000"/>
                </a:schemeClr>
              </a:solidFill>
              <a:latin typeface="Arial" charset="0"/>
              <a:cs typeface="Arial" charset="0"/>
            </a:endParaRPr>
          </a:p>
        </p:txBody>
      </p:sp>
      <p:sp>
        <p:nvSpPr>
          <p:cNvPr id="6" name="Signalisation droite 23">
            <a:extLst/>
          </p:cNvPr>
          <p:cNvSpPr/>
          <p:nvPr/>
        </p:nvSpPr>
        <p:spPr>
          <a:xfrm>
            <a:off x="1416050" y="1577975"/>
            <a:ext cx="1693863" cy="99377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Consentement</a:t>
            </a:r>
            <a:endParaRPr lang="fr-FR" sz="1400" dirty="0"/>
          </a:p>
        </p:txBody>
      </p:sp>
      <p:sp>
        <p:nvSpPr>
          <p:cNvPr id="8" name="Signalisation droite 26">
            <a:extLst/>
          </p:cNvPr>
          <p:cNvSpPr/>
          <p:nvPr/>
        </p:nvSpPr>
        <p:spPr>
          <a:xfrm>
            <a:off x="4455360" y="1579159"/>
            <a:ext cx="1479550" cy="99377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Vérification d’ éligibilité</a:t>
            </a:r>
            <a:endParaRPr lang="fr-FR" sz="1400" dirty="0"/>
          </a:p>
        </p:txBody>
      </p:sp>
      <p:sp>
        <p:nvSpPr>
          <p:cNvPr id="12" name="Signalisation droite 31">
            <a:extLst/>
          </p:cNvPr>
          <p:cNvSpPr/>
          <p:nvPr/>
        </p:nvSpPr>
        <p:spPr>
          <a:xfrm>
            <a:off x="6972749" y="1574800"/>
            <a:ext cx="1585913" cy="99377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smtClean="0"/>
              <a:t>Envoi des données</a:t>
            </a:r>
            <a:endParaRPr lang="fr-FR" sz="1400" dirty="0"/>
          </a:p>
        </p:txBody>
      </p:sp>
      <p:pic>
        <p:nvPicPr>
          <p:cNvPr id="14" name="Image 13"/>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71463" y="1530350"/>
            <a:ext cx="1081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hevron 14">
            <a:extLst/>
          </p:cNvPr>
          <p:cNvSpPr/>
          <p:nvPr/>
        </p:nvSpPr>
        <p:spPr>
          <a:xfrm rot="8366665">
            <a:off x="4916765" y="3358933"/>
            <a:ext cx="2277486" cy="344819"/>
          </a:xfrm>
          <a:prstGeom prst="chevron">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7" name="Signalisation droite 41">
            <a:extLst/>
          </p:cNvPr>
          <p:cNvSpPr/>
          <p:nvPr/>
        </p:nvSpPr>
        <p:spPr>
          <a:xfrm flipH="1">
            <a:off x="2268419" y="4378565"/>
            <a:ext cx="1625600" cy="99377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Compte Rendu</a:t>
            </a:r>
          </a:p>
          <a:p>
            <a:pPr algn="ctr">
              <a:defRPr/>
            </a:pPr>
            <a:r>
              <a:rPr lang="fr-FR" sz="1400" dirty="0"/>
              <a:t>Archivage</a:t>
            </a:r>
          </a:p>
          <a:p>
            <a:pPr algn="ctr">
              <a:defRPr/>
            </a:pPr>
            <a:r>
              <a:rPr lang="fr-FR" sz="1400" dirty="0"/>
              <a:t>Transmission</a:t>
            </a:r>
          </a:p>
        </p:txBody>
      </p:sp>
      <p:sp>
        <p:nvSpPr>
          <p:cNvPr id="20" name="ZoneTexte 19"/>
          <p:cNvSpPr txBox="1">
            <a:spLocks noChangeArrowheads="1"/>
          </p:cNvSpPr>
          <p:nvPr/>
        </p:nvSpPr>
        <p:spPr bwMode="auto">
          <a:xfrm>
            <a:off x="4126911" y="5414184"/>
            <a:ext cx="15872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600" dirty="0">
                <a:solidFill>
                  <a:schemeClr val="tx1">
                    <a:alpha val="38000"/>
                  </a:schemeClr>
                </a:solidFill>
                <a:latin typeface="Arial" charset="0"/>
                <a:cs typeface="Arial" charset="0"/>
              </a:rPr>
              <a:t>Expertise</a:t>
            </a:r>
          </a:p>
          <a:p>
            <a:pPr algn="ctr" eaLnBrk="1" hangingPunct="1">
              <a:defRPr/>
            </a:pPr>
            <a:r>
              <a:rPr lang="fr-FR" altLang="fr-FR" sz="1600" dirty="0">
                <a:solidFill>
                  <a:schemeClr val="tx1">
                    <a:alpha val="38000"/>
                  </a:schemeClr>
                </a:solidFill>
                <a:latin typeface="Arial" charset="0"/>
                <a:cs typeface="Arial" charset="0"/>
              </a:rPr>
              <a:t>Médecin expert</a:t>
            </a:r>
          </a:p>
        </p:txBody>
      </p:sp>
      <p:pic>
        <p:nvPicPr>
          <p:cNvPr id="21" name="Image 20">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93093" y="4513799"/>
            <a:ext cx="698858" cy="698858"/>
          </a:xfrm>
          <a:prstGeom prst="rect">
            <a:avLst/>
          </a:prstGeom>
        </p:spPr>
      </p:pic>
      <p:sp>
        <p:nvSpPr>
          <p:cNvPr id="22" name="Signalisation droite 47">
            <a:extLst/>
          </p:cNvPr>
          <p:cNvSpPr/>
          <p:nvPr/>
        </p:nvSpPr>
        <p:spPr>
          <a:xfrm>
            <a:off x="5895126" y="4378565"/>
            <a:ext cx="1587500" cy="96202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Informations vers Assurance maladie</a:t>
            </a:r>
          </a:p>
        </p:txBody>
      </p:sp>
      <p:sp>
        <p:nvSpPr>
          <p:cNvPr id="23" name="ZoneTexte 22"/>
          <p:cNvSpPr txBox="1">
            <a:spLocks noChangeArrowheads="1"/>
          </p:cNvSpPr>
          <p:nvPr/>
        </p:nvSpPr>
        <p:spPr bwMode="auto">
          <a:xfrm>
            <a:off x="7344906" y="5435933"/>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fr-FR" altLang="fr-FR" sz="1600" dirty="0">
                <a:solidFill>
                  <a:schemeClr val="tx1">
                    <a:alpha val="38000"/>
                  </a:schemeClr>
                </a:solidFill>
                <a:latin typeface="Arial" charset="0"/>
                <a:cs typeface="Arial" charset="0"/>
              </a:rPr>
              <a:t>Facturation</a:t>
            </a:r>
          </a:p>
        </p:txBody>
      </p:sp>
      <p:pic>
        <p:nvPicPr>
          <p:cNvPr id="26" name="Picture 2" descr="Résultat de recherche d'images pour &quot;médecin icone  png&quot;">
            <a:extLst/>
          </p:cNvPr>
          <p:cNvPicPr>
            <a:picLocks noChangeAspect="1" noChangeArrowheads="1"/>
          </p:cNvPicPr>
          <p:nvPr/>
        </p:nvPicPr>
        <p:blipFill>
          <a:blip r:embed="rId5">
            <a:alphaModFix/>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7568" y="4529060"/>
            <a:ext cx="665978" cy="6659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Résultat de recherche d'images pour &quot;médecin icone  png&quot;">
            <a:extLst/>
          </p:cNvPr>
          <p:cNvPicPr>
            <a:picLocks noChangeAspect="1" noChangeArrowheads="1"/>
          </p:cNvPicPr>
          <p:nvPr/>
        </p:nvPicPr>
        <p:blipFill>
          <a:blip r:embed="rId5">
            <a:alphaModFix/>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05911" y="1789805"/>
            <a:ext cx="665978" cy="665978"/>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 31">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44197" y="4673039"/>
            <a:ext cx="448715" cy="448715"/>
          </a:xfrm>
          <a:prstGeom prst="rect">
            <a:avLst/>
          </a:prstGeom>
        </p:spPr>
      </p:pic>
      <p:pic>
        <p:nvPicPr>
          <p:cNvPr id="33" name="Picture 4" descr="Image associée">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5129" y="5139904"/>
            <a:ext cx="465098" cy="46509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9040" y="4096360"/>
            <a:ext cx="6111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5">
            <a:extLst/>
          </p:cNvPr>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261050" y="1579484"/>
            <a:ext cx="993450" cy="993450"/>
          </a:xfrm>
          <a:prstGeom prst="rect">
            <a:avLst/>
          </a:prstGeom>
        </p:spPr>
      </p:pic>
      <p:sp>
        <p:nvSpPr>
          <p:cNvPr id="3" name="Rectangle 2"/>
          <p:cNvSpPr/>
          <p:nvPr/>
        </p:nvSpPr>
        <p:spPr>
          <a:xfrm>
            <a:off x="4152900" y="2601848"/>
            <a:ext cx="4572000" cy="369332"/>
          </a:xfrm>
          <a:prstGeom prst="rect">
            <a:avLst/>
          </a:prstGeom>
        </p:spPr>
        <p:txBody>
          <a:bodyPr>
            <a:spAutoFit/>
          </a:bodyPr>
          <a:lstStyle/>
          <a:p>
            <a:pPr algn="ctr">
              <a:defRPr/>
            </a:pPr>
            <a:r>
              <a:rPr lang="fr-FR" altLang="fr-FR" dirty="0" smtClean="0">
                <a:solidFill>
                  <a:schemeClr val="tx1">
                    <a:alpha val="38000"/>
                  </a:schemeClr>
                </a:solidFill>
                <a:latin typeface="Arial" charset="0"/>
                <a:cs typeface="Arial" charset="0"/>
              </a:rPr>
              <a:t>Médecin requérant</a:t>
            </a:r>
            <a:endParaRPr lang="fr-FR" altLang="fr-FR" dirty="0">
              <a:solidFill>
                <a:schemeClr val="tx1">
                  <a:alpha val="38000"/>
                </a:schemeClr>
              </a:solidFill>
              <a:latin typeface="Arial" charset="0"/>
              <a:cs typeface="Arial" charset="0"/>
            </a:endParaRPr>
          </a:p>
        </p:txBody>
      </p:sp>
      <p:sp>
        <p:nvSpPr>
          <p:cNvPr id="25" name="Rectangle 24"/>
          <p:cNvSpPr>
            <a:spLocks noChangeArrowheads="1"/>
          </p:cNvSpPr>
          <p:nvPr/>
        </p:nvSpPr>
        <p:spPr bwMode="auto">
          <a:xfrm>
            <a:off x="6958013" y="2870200"/>
            <a:ext cx="19431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L'authentification des professionnels de santé intervenant dans </a:t>
            </a:r>
            <a:r>
              <a:rPr lang="fr-FR" altLang="fr-FR" dirty="0" smtClean="0">
                <a:solidFill>
                  <a:srgbClr val="FF0000"/>
                </a:solidFill>
              </a:rPr>
              <a:t>l'acte</a:t>
            </a:r>
            <a:endParaRPr lang="fr-FR" altLang="fr-FR" dirty="0">
              <a:solidFill>
                <a:srgbClr val="FF0000"/>
              </a:solidFill>
            </a:endParaRPr>
          </a:p>
        </p:txBody>
      </p:sp>
      <p:sp>
        <p:nvSpPr>
          <p:cNvPr id="27" name="Rectangle 26"/>
          <p:cNvSpPr>
            <a:spLocks noChangeArrowheads="1"/>
          </p:cNvSpPr>
          <p:nvPr/>
        </p:nvSpPr>
        <p:spPr bwMode="auto">
          <a:xfrm>
            <a:off x="4671820" y="1796775"/>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L'accès des professionnels de santé aux données médicales du patient nécessaires à la réalisation de l'acte </a:t>
            </a:r>
          </a:p>
        </p:txBody>
      </p:sp>
      <p:sp>
        <p:nvSpPr>
          <p:cNvPr id="28" name="Rectangle 27"/>
          <p:cNvSpPr>
            <a:spLocks noChangeArrowheads="1"/>
          </p:cNvSpPr>
          <p:nvPr/>
        </p:nvSpPr>
        <p:spPr bwMode="auto">
          <a:xfrm>
            <a:off x="68262" y="3827055"/>
            <a:ext cx="81692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err="1">
                <a:solidFill>
                  <a:srgbClr val="FF0000"/>
                </a:solidFill>
              </a:rPr>
              <a:t>Art.R</a:t>
            </a:r>
            <a:r>
              <a:rPr lang="fr-FR" altLang="fr-FR" dirty="0">
                <a:solidFill>
                  <a:srgbClr val="FF0000"/>
                </a:solidFill>
              </a:rPr>
              <a:t>. 6316-4.-Sont inscrits dans le dossier du patient tenu par chaque professionnel médical intervenant dans l'acte de télémédecine et dans la fiche d'observation mentionnée à l'article R. 4127-45 : </a:t>
            </a:r>
            <a:br>
              <a:rPr lang="fr-FR" altLang="fr-FR" dirty="0">
                <a:solidFill>
                  <a:srgbClr val="FF0000"/>
                </a:solidFill>
              </a:rPr>
            </a:br>
            <a:r>
              <a:rPr lang="fr-FR" altLang="fr-FR" dirty="0">
                <a:solidFill>
                  <a:srgbClr val="FF0000"/>
                </a:solidFill>
              </a:rPr>
              <a:t>« 1° Le compte rendu de la réalisation de l'acte ; </a:t>
            </a:r>
            <a:br>
              <a:rPr lang="fr-FR" altLang="fr-FR" dirty="0">
                <a:solidFill>
                  <a:srgbClr val="FF0000"/>
                </a:solidFill>
              </a:rPr>
            </a:br>
            <a:r>
              <a:rPr lang="fr-FR" altLang="fr-FR" dirty="0">
                <a:solidFill>
                  <a:srgbClr val="FF0000"/>
                </a:solidFill>
              </a:rPr>
              <a:t>« 2° Les actes et les prescriptions médicamenteuses effectués dans le cadre de l'acte de télémédecine ; </a:t>
            </a:r>
            <a:br>
              <a:rPr lang="fr-FR" altLang="fr-FR" dirty="0">
                <a:solidFill>
                  <a:srgbClr val="FF0000"/>
                </a:solidFill>
              </a:rPr>
            </a:br>
            <a:r>
              <a:rPr lang="fr-FR" altLang="fr-FR" dirty="0">
                <a:solidFill>
                  <a:srgbClr val="FF0000"/>
                </a:solidFill>
              </a:rPr>
              <a:t>« 3° L'identité des professionnels de santé participant à l'acte ; </a:t>
            </a:r>
            <a:br>
              <a:rPr lang="fr-FR" altLang="fr-FR" dirty="0">
                <a:solidFill>
                  <a:srgbClr val="FF0000"/>
                </a:solidFill>
              </a:rPr>
            </a:br>
            <a:r>
              <a:rPr lang="fr-FR" altLang="fr-FR" dirty="0">
                <a:solidFill>
                  <a:srgbClr val="FF0000"/>
                </a:solidFill>
              </a:rPr>
              <a:t>« 4° La date et l'heure de l'acte ; </a:t>
            </a:r>
            <a:br>
              <a:rPr lang="fr-FR" altLang="fr-FR" dirty="0">
                <a:solidFill>
                  <a:srgbClr val="FF0000"/>
                </a:solidFill>
              </a:rPr>
            </a:br>
            <a:r>
              <a:rPr lang="fr-FR" altLang="fr-FR" dirty="0">
                <a:solidFill>
                  <a:srgbClr val="FF0000"/>
                </a:solidFill>
              </a:rPr>
              <a:t>« 5° Le cas échéant, les incidents techniques survenus au cours de l'acte. </a:t>
            </a:r>
          </a:p>
        </p:txBody>
      </p:sp>
      <p:sp>
        <p:nvSpPr>
          <p:cNvPr id="29" name="Rectangle 28"/>
          <p:cNvSpPr>
            <a:spLocks noChangeArrowheads="1"/>
          </p:cNvSpPr>
          <p:nvPr/>
        </p:nvSpPr>
        <p:spPr bwMode="auto">
          <a:xfrm>
            <a:off x="2677360" y="1157827"/>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smtClean="0">
                <a:solidFill>
                  <a:srgbClr val="FF0000"/>
                </a:solidFill>
              </a:rPr>
              <a:t>Sont concernés par la facturation: ALD, Maladie rares, zones sous-dense, EHPAD, Détenus </a:t>
            </a:r>
            <a:endParaRPr lang="fr-FR" altLang="fr-FR" dirty="0">
              <a:solidFill>
                <a:srgbClr val="FF0000"/>
              </a:solidFill>
            </a:endParaRPr>
          </a:p>
        </p:txBody>
      </p:sp>
      <p:sp>
        <p:nvSpPr>
          <p:cNvPr id="31" name="Rectangle 30"/>
          <p:cNvSpPr>
            <a:spLocks noChangeArrowheads="1"/>
          </p:cNvSpPr>
          <p:nvPr/>
        </p:nvSpPr>
        <p:spPr bwMode="auto">
          <a:xfrm>
            <a:off x="4686749" y="5711883"/>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err="1" smtClean="0">
                <a:solidFill>
                  <a:srgbClr val="FF0000"/>
                </a:solidFill>
              </a:rPr>
              <a:t>Sesam</a:t>
            </a:r>
            <a:r>
              <a:rPr lang="fr-FR" altLang="fr-FR" dirty="0" smtClean="0">
                <a:solidFill>
                  <a:srgbClr val="FF0000"/>
                </a:solidFill>
              </a:rPr>
              <a:t> sans vitale, nécessite de connaitre le numéro de convention CPAM du médecin prescripteur</a:t>
            </a:r>
            <a:endParaRPr lang="fr-FR" altLang="fr-FR" dirty="0">
              <a:solidFill>
                <a:srgbClr val="FF0000"/>
              </a:solidFill>
            </a:endParaRPr>
          </a:p>
        </p:txBody>
      </p:sp>
      <p:sp>
        <p:nvSpPr>
          <p:cNvPr id="38" name="Rectangle 37"/>
          <p:cNvSpPr>
            <a:spLocks noChangeArrowheads="1"/>
          </p:cNvSpPr>
          <p:nvPr/>
        </p:nvSpPr>
        <p:spPr bwMode="auto">
          <a:xfrm>
            <a:off x="3991810" y="3119727"/>
            <a:ext cx="1943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smtClean="0">
                <a:solidFill>
                  <a:srgbClr val="FF0000"/>
                </a:solidFill>
              </a:rPr>
              <a:t>Transmission Sécurisée</a:t>
            </a:r>
            <a:endParaRPr lang="fr-FR" altLang="fr-FR" dirty="0">
              <a:solidFill>
                <a:srgbClr val="FF0000"/>
              </a:solidFill>
            </a:endParaRPr>
          </a:p>
        </p:txBody>
      </p:sp>
      <p:sp>
        <p:nvSpPr>
          <p:cNvPr id="39" name="Rectangle 38"/>
          <p:cNvSpPr>
            <a:spLocks noChangeArrowheads="1"/>
          </p:cNvSpPr>
          <p:nvPr/>
        </p:nvSpPr>
        <p:spPr bwMode="auto">
          <a:xfrm>
            <a:off x="391360" y="3227776"/>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smtClean="0">
                <a:solidFill>
                  <a:srgbClr val="FF0000"/>
                </a:solidFill>
              </a:rPr>
              <a:t>Formation des utilisateurs à la pratique de la TLE</a:t>
            </a:r>
            <a:endParaRPr lang="fr-FR" altLang="fr-FR" dirty="0"/>
          </a:p>
        </p:txBody>
      </p:sp>
      <p:sp>
        <p:nvSpPr>
          <p:cNvPr id="40" name="Rectangle 39"/>
          <p:cNvSpPr>
            <a:spLocks noChangeArrowheads="1"/>
          </p:cNvSpPr>
          <p:nvPr/>
        </p:nvSpPr>
        <p:spPr bwMode="auto">
          <a:xfrm>
            <a:off x="43560" y="382327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smtClean="0">
                <a:solidFill>
                  <a:srgbClr val="FF0000"/>
                </a:solidFill>
              </a:rPr>
              <a:t>Dépôt du compte-rendu dans le DMP</a:t>
            </a:r>
            <a:endParaRPr lang="fr-FR" altLang="fr-FR" dirty="0"/>
          </a:p>
        </p:txBody>
      </p:sp>
    </p:spTree>
    <p:extLst>
      <p:ext uri="{BB962C8B-B14F-4D97-AF65-F5344CB8AC3E}">
        <p14:creationId xmlns:p14="http://schemas.microsoft.com/office/powerpoint/2010/main" val="8597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P spid="31"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Zones sous-denses</a:t>
            </a:r>
            <a:endParaRPr lang="fr-FR" dirty="0"/>
          </a:p>
        </p:txBody>
      </p:sp>
      <p:pic>
        <p:nvPicPr>
          <p:cNvPr id="4" name="Espace réservé du contenu 3"/>
          <p:cNvPicPr>
            <a:picLocks noGrp="1" noChangeAspect="1"/>
          </p:cNvPicPr>
          <p:nvPr>
            <p:ph sz="quarter" idx="11"/>
          </p:nvPr>
        </p:nvPicPr>
        <p:blipFill>
          <a:blip r:embed="rId2"/>
          <a:stretch>
            <a:fillRect/>
          </a:stretch>
        </p:blipFill>
        <p:spPr>
          <a:xfrm>
            <a:off x="2415549" y="1084021"/>
            <a:ext cx="4312902" cy="5596769"/>
          </a:xfrm>
          <a:prstGeom prst="rect">
            <a:avLst/>
          </a:prstGeom>
        </p:spPr>
      </p:pic>
    </p:spTree>
    <p:extLst>
      <p:ext uri="{BB962C8B-B14F-4D97-AF65-F5344CB8AC3E}">
        <p14:creationId xmlns:p14="http://schemas.microsoft.com/office/powerpoint/2010/main" val="196278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bwMode="auto">
          <a:xfrm>
            <a:off x="607369" y="175656"/>
            <a:ext cx="82915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3200" dirty="0" smtClean="0"/>
              <a:t>Conclusions</a:t>
            </a:r>
          </a:p>
        </p:txBody>
      </p:sp>
      <p:sp>
        <p:nvSpPr>
          <p:cNvPr id="3" name="Espace réservé du contenu 2">
            <a:extLst/>
          </p:cNvPr>
          <p:cNvSpPr>
            <a:spLocks noGrp="1"/>
          </p:cNvSpPr>
          <p:nvPr>
            <p:ph idx="1"/>
          </p:nvPr>
        </p:nvSpPr>
        <p:spPr>
          <a:xfrm>
            <a:off x="457200" y="1325563"/>
            <a:ext cx="8229600" cy="4525962"/>
          </a:xfrm>
        </p:spPr>
        <p:txBody>
          <a:bodyPr>
            <a:normAutofit fontScale="70000" lnSpcReduction="20000"/>
          </a:bodyPr>
          <a:lstStyle/>
          <a:p>
            <a:pPr>
              <a:lnSpc>
                <a:spcPct val="110000"/>
              </a:lnSpc>
              <a:defRPr/>
            </a:pPr>
            <a:r>
              <a:rPr lang="fr-FR" sz="2600" dirty="0"/>
              <a:t>La </a:t>
            </a:r>
            <a:r>
              <a:rPr lang="fr-FR" sz="2600" dirty="0" err="1"/>
              <a:t>téléexpertise</a:t>
            </a:r>
            <a:r>
              <a:rPr lang="fr-FR" sz="2600" dirty="0"/>
              <a:t> nécessite aussi une organisation bien définie:  délai de réponse, sécurité des données, obtention de données complémentaires, transmission du compte-rendu, actions à mettre en place si la TLE ne peut pas être réalisée, contact du patient en cours de TLE (ex. : examens complémentaires) et en fin de TLE (organisation de sa prise en charge), continuité de la prise en charge du </a:t>
            </a:r>
            <a:r>
              <a:rPr lang="fr-FR" sz="2600" dirty="0" smtClean="0"/>
              <a:t>patient.</a:t>
            </a:r>
            <a:endParaRPr lang="fr-FR" sz="2600" dirty="0"/>
          </a:p>
          <a:p>
            <a:pPr marL="0" indent="0">
              <a:lnSpc>
                <a:spcPct val="110000"/>
              </a:lnSpc>
              <a:buFontTx/>
              <a:buNone/>
              <a:defRPr/>
            </a:pPr>
            <a:endParaRPr lang="fr-FR" sz="2600" dirty="0"/>
          </a:p>
          <a:p>
            <a:pPr>
              <a:lnSpc>
                <a:spcPct val="110000"/>
              </a:lnSpc>
              <a:defRPr/>
            </a:pPr>
            <a:r>
              <a:rPr lang="fr-FR" sz="2600" dirty="0"/>
              <a:t>Tous les patients ne sont pas éligibles pour la facturation de la </a:t>
            </a:r>
            <a:r>
              <a:rPr lang="fr-FR" sz="2600" dirty="0" err="1" smtClean="0"/>
              <a:t>téléexpertise</a:t>
            </a:r>
            <a:r>
              <a:rPr lang="fr-FR" sz="2600" dirty="0" smtClean="0"/>
              <a:t>.</a:t>
            </a:r>
            <a:endParaRPr lang="fr-FR" sz="2600" dirty="0"/>
          </a:p>
          <a:p>
            <a:pPr marL="0" indent="0">
              <a:lnSpc>
                <a:spcPct val="110000"/>
              </a:lnSpc>
              <a:buFontTx/>
              <a:buNone/>
              <a:defRPr/>
            </a:pPr>
            <a:endParaRPr lang="fr-FR" sz="2600" dirty="0"/>
          </a:p>
          <a:p>
            <a:pPr>
              <a:lnSpc>
                <a:spcPct val="110000"/>
              </a:lnSpc>
              <a:defRPr/>
            </a:pPr>
            <a:r>
              <a:rPr lang="fr-FR" sz="2600" dirty="0"/>
              <a:t>La </a:t>
            </a:r>
            <a:r>
              <a:rPr lang="fr-FR" sz="2600" dirty="0" err="1"/>
              <a:t>téléexpertise</a:t>
            </a:r>
            <a:r>
              <a:rPr lang="fr-FR" sz="2600" dirty="0"/>
              <a:t> doit être réalisée en utilisant une messagerie sécurisée ou une plateforme sécurisée qui répond aux critères de sécurité et aux aspects réglementaires en vigueur (Hébergement sécurisé: </a:t>
            </a:r>
            <a:r>
              <a:rPr lang="fr-FR" sz="2600" dirty="0">
                <a:hlinkClick r:id="rId2"/>
              </a:rPr>
              <a:t>R. 6316-10</a:t>
            </a:r>
            <a:r>
              <a:rPr lang="fr-FR" sz="2600" dirty="0"/>
              <a:t>  et interopérabilité/sécurité: </a:t>
            </a:r>
            <a:r>
              <a:rPr lang="fr-FR" sz="2600" dirty="0">
                <a:hlinkClick r:id="rId3"/>
              </a:rPr>
              <a:t>L. 1110-4-1</a:t>
            </a:r>
            <a:r>
              <a:rPr lang="fr-FR" sz="2600" dirty="0"/>
              <a:t> notamment</a:t>
            </a:r>
            <a:r>
              <a:rPr lang="fr-FR" sz="2600" dirty="0" smtClean="0"/>
              <a:t>).</a:t>
            </a:r>
            <a:endParaRPr lang="fr-FR" sz="2600" dirty="0"/>
          </a:p>
          <a:p>
            <a:pPr>
              <a:defRPr/>
            </a:pPr>
            <a:endParaRPr lang="fr-FR" sz="2400" dirty="0"/>
          </a:p>
        </p:txBody>
      </p:sp>
    </p:spTree>
    <p:extLst>
      <p:ext uri="{BB962C8B-B14F-4D97-AF65-F5344CB8AC3E}">
        <p14:creationId xmlns:p14="http://schemas.microsoft.com/office/powerpoint/2010/main" val="2887234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6315" y="345669"/>
            <a:ext cx="7752170" cy="560293"/>
          </a:xfrm>
        </p:spPr>
        <p:txBody>
          <a:bodyPr/>
          <a:lstStyle/>
          <a:p>
            <a:pPr algn="ctr"/>
            <a:r>
              <a:rPr lang="fr-FR" dirty="0" smtClean="0"/>
              <a:t>Merci de votre attention</a:t>
            </a:r>
            <a:endParaRPr lang="fr-FR" dirty="0"/>
          </a:p>
        </p:txBody>
      </p:sp>
      <p:sp>
        <p:nvSpPr>
          <p:cNvPr id="4" name="Rectangle 3"/>
          <p:cNvSpPr/>
          <p:nvPr/>
        </p:nvSpPr>
        <p:spPr>
          <a:xfrm>
            <a:off x="605481" y="1533086"/>
            <a:ext cx="7764162" cy="3231654"/>
          </a:xfrm>
          <a:prstGeom prst="rect">
            <a:avLst/>
          </a:prstGeom>
        </p:spPr>
        <p:txBody>
          <a:bodyPr wrap="square">
            <a:spAutoFit/>
          </a:bodyPr>
          <a:lstStyle/>
          <a:p>
            <a:pPr algn="ctr">
              <a:spcBef>
                <a:spcPts val="600"/>
              </a:spcBef>
              <a:spcAft>
                <a:spcPts val="600"/>
              </a:spcAft>
            </a:pPr>
            <a:r>
              <a:rPr lang="fr-FR" sz="2800" b="1" dirty="0">
                <a:solidFill>
                  <a:srgbClr val="0093AF"/>
                </a:solidFill>
                <a:latin typeface="Arial" panose="020B0604020202020204" pitchFamily="34" charset="0"/>
                <a:ea typeface="Times New Roman" panose="02020603050405020304" pitchFamily="18" charset="0"/>
              </a:rPr>
              <a:t>ESEA Nouvelle-Aquitaine</a:t>
            </a:r>
            <a:endParaRPr lang="fr-FR" b="1" dirty="0">
              <a:latin typeface="Arial" panose="020B0604020202020204" pitchFamily="34" charset="0"/>
              <a:ea typeface="Times New Roman" panose="02020603050405020304" pitchFamily="18" charset="0"/>
            </a:endParaRPr>
          </a:p>
          <a:p>
            <a:pPr algn="ctr">
              <a:spcBef>
                <a:spcPts val="600"/>
              </a:spcBef>
              <a:spcAft>
                <a:spcPts val="600"/>
              </a:spcAft>
            </a:pPr>
            <a:r>
              <a:rPr lang="fr-FR" b="1" dirty="0">
                <a:latin typeface="Arial" panose="020B0604020202020204" pitchFamily="34" charset="0"/>
                <a:ea typeface="Times New Roman" panose="02020603050405020304" pitchFamily="18" charset="0"/>
              </a:rPr>
              <a:t>Agence de Limoges</a:t>
            </a:r>
            <a:br>
              <a:rPr lang="fr-FR" b="1" dirty="0">
                <a:latin typeface="Arial" panose="020B0604020202020204" pitchFamily="34" charset="0"/>
                <a:ea typeface="Times New Roman" panose="02020603050405020304" pitchFamily="18" charset="0"/>
              </a:rPr>
            </a:br>
            <a:r>
              <a:rPr lang="fr-FR" b="1" dirty="0">
                <a:latin typeface="Arial" panose="020B0604020202020204" pitchFamily="34" charset="0"/>
                <a:ea typeface="Times New Roman" panose="02020603050405020304" pitchFamily="18" charset="0"/>
              </a:rPr>
              <a:t>9, impasse de Nexon </a:t>
            </a:r>
            <a:br>
              <a:rPr lang="fr-FR" b="1" dirty="0">
                <a:latin typeface="Arial" panose="020B0604020202020204" pitchFamily="34" charset="0"/>
                <a:ea typeface="Times New Roman" panose="02020603050405020304" pitchFamily="18" charset="0"/>
              </a:rPr>
            </a:br>
            <a:r>
              <a:rPr lang="fr-FR" b="1" dirty="0">
                <a:latin typeface="Arial" panose="020B0604020202020204" pitchFamily="34" charset="0"/>
                <a:ea typeface="Times New Roman" panose="02020603050405020304" pitchFamily="18" charset="0"/>
              </a:rPr>
              <a:t>87000 Limoges</a:t>
            </a:r>
          </a:p>
          <a:p>
            <a:pPr algn="ctr">
              <a:spcBef>
                <a:spcPts val="600"/>
              </a:spcBef>
              <a:spcAft>
                <a:spcPts val="600"/>
              </a:spcAft>
            </a:pPr>
            <a:r>
              <a:rPr lang="fr-FR" b="1" dirty="0">
                <a:latin typeface="Arial" panose="020B0604020202020204" pitchFamily="34" charset="0"/>
                <a:ea typeface="Times New Roman" panose="02020603050405020304" pitchFamily="18" charset="0"/>
              </a:rPr>
              <a:t>Tél. : 05 44 00 00 44</a:t>
            </a:r>
            <a:br>
              <a:rPr lang="fr-FR" b="1" dirty="0">
                <a:latin typeface="Arial" panose="020B0604020202020204" pitchFamily="34" charset="0"/>
                <a:ea typeface="Times New Roman" panose="02020603050405020304" pitchFamily="18" charset="0"/>
              </a:rPr>
            </a:br>
            <a:r>
              <a:rPr lang="fr-FR" b="1" dirty="0">
                <a:latin typeface="Arial" panose="020B0604020202020204" pitchFamily="34" charset="0"/>
                <a:ea typeface="Times New Roman" panose="02020603050405020304" pitchFamily="18" charset="0"/>
              </a:rPr>
              <a:t>Fax : 05 55 58 74 49</a:t>
            </a:r>
          </a:p>
          <a:p>
            <a:pPr algn="ctr">
              <a:spcBef>
                <a:spcPts val="600"/>
              </a:spcBef>
              <a:spcAft>
                <a:spcPts val="600"/>
              </a:spcAft>
            </a:pPr>
            <a:r>
              <a:rPr lang="fr-FR" b="1" dirty="0">
                <a:latin typeface="Arial" panose="020B0604020202020204" pitchFamily="34" charset="0"/>
                <a:ea typeface="Times New Roman" panose="02020603050405020304" pitchFamily="18" charset="0"/>
              </a:rPr>
              <a:t>contact.limoges@esea-na.fr</a:t>
            </a:r>
          </a:p>
          <a:p>
            <a:pPr algn="ctr">
              <a:spcBef>
                <a:spcPts val="600"/>
              </a:spcBef>
              <a:spcAft>
                <a:spcPts val="600"/>
              </a:spcAft>
            </a:pPr>
            <a:r>
              <a:rPr lang="fr-FR" dirty="0">
                <a:solidFill>
                  <a:srgbClr val="369F6B"/>
                </a:solidFill>
                <a:latin typeface="Arial" panose="020B0604020202020204" pitchFamily="34" charset="0"/>
                <a:ea typeface="Times New Roman" panose="02020603050405020304" pitchFamily="18" charset="0"/>
              </a:rPr>
              <a:t>&gt;</a:t>
            </a:r>
            <a:r>
              <a:rPr lang="fr-FR" dirty="0">
                <a:latin typeface="Arial" panose="020B0604020202020204" pitchFamily="34" charset="0"/>
                <a:ea typeface="Times New Roman" panose="02020603050405020304" pitchFamily="18" charset="0"/>
              </a:rPr>
              <a:t> </a:t>
            </a:r>
            <a:r>
              <a:rPr lang="fr-FR" sz="2800" b="1" u="sng" dirty="0">
                <a:solidFill>
                  <a:srgbClr val="0000FF"/>
                </a:solidFill>
                <a:latin typeface="Arial" panose="020B0604020202020204" pitchFamily="34" charset="0"/>
                <a:ea typeface="Times New Roman" panose="02020603050405020304" pitchFamily="18" charset="0"/>
                <a:hlinkClick r:id="rId2"/>
              </a:rPr>
              <a:t>www.esea-na.fr</a:t>
            </a:r>
            <a:endParaRPr lang="fr-FR"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3721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Définition de la télémédecine</a:t>
            </a:r>
            <a:endParaRPr lang="fr-FR" b="1" dirty="0"/>
          </a:p>
        </p:txBody>
      </p:sp>
      <p:sp>
        <p:nvSpPr>
          <p:cNvPr id="5" name="Text Box 2"/>
          <p:cNvSpPr txBox="1"/>
          <p:nvPr/>
        </p:nvSpPr>
        <p:spPr>
          <a:xfrm>
            <a:off x="327085" y="1961356"/>
            <a:ext cx="8489829" cy="3387111"/>
          </a:xfrm>
          <a:prstGeom prst="rect">
            <a:avLst/>
          </a:prstGeom>
          <a:noFill/>
          <a:ln cap="flat">
            <a:noFill/>
          </a:ln>
        </p:spPr>
        <p:txBody>
          <a:bodyPr vert="horz" wrap="square" lIns="91440" tIns="45720" rIns="91440" bIns="45720" anchor="t" anchorCtr="0" compatLnSpc="1">
            <a:noAutofit/>
          </a:bodyPr>
          <a:lstStyle/>
          <a:p>
            <a:pPr marL="349245" marR="0" lvl="0" indent="-342900" algn="just" defTabSz="914400" rtl="0" fontAlgn="auto" hangingPunct="1">
              <a:lnSpc>
                <a:spcPct val="88000"/>
              </a:lnSpc>
              <a:spcBef>
                <a:spcPts val="1425"/>
              </a:spcBef>
              <a:spcAft>
                <a:spcPts val="0"/>
              </a:spcAft>
              <a:buSzPct val="100000"/>
              <a:buFont typeface="Arial" pitchFamily="34"/>
              <a:buChar char="•"/>
              <a:tabLst>
                <a:tab pos="342900" algn="l"/>
                <a:tab pos="447671" algn="l"/>
                <a:tab pos="896934" algn="l"/>
                <a:tab pos="1346197" algn="l"/>
                <a:tab pos="1795460" algn="l"/>
                <a:tab pos="2244723" algn="l"/>
                <a:tab pos="2693986" algn="l"/>
                <a:tab pos="3143249" algn="l"/>
                <a:tab pos="3592512" algn="l"/>
                <a:tab pos="4041775" algn="l"/>
                <a:tab pos="4491038" algn="l"/>
                <a:tab pos="4940301" algn="l"/>
                <a:tab pos="5389564" algn="l"/>
                <a:tab pos="5838827" algn="l"/>
                <a:tab pos="6288090" algn="l"/>
                <a:tab pos="6737353" algn="l"/>
                <a:tab pos="7186616" algn="l"/>
                <a:tab pos="7635870" algn="l"/>
                <a:tab pos="8085133" algn="l"/>
                <a:tab pos="8534396" algn="l"/>
                <a:tab pos="8983659" algn="l"/>
              </a:tabLst>
              <a:defRPr sz="1800" b="0" i="0" u="none" strike="noStrike" kern="0" cap="none" spc="0" baseline="0">
                <a:solidFill>
                  <a:srgbClr val="000000"/>
                </a:solidFill>
                <a:uFillTx/>
              </a:defRPr>
            </a:pPr>
            <a:r>
              <a:rPr lang="fr-FR" sz="2200" b="0" i="0" u="none" strike="noStrike" kern="1200" cap="none" spc="0" baseline="0" dirty="0">
                <a:solidFill>
                  <a:srgbClr val="404040"/>
                </a:solidFill>
                <a:uFillTx/>
                <a:latin typeface="Muller Light"/>
                <a:cs typeface="Muller Light"/>
              </a:rPr>
              <a:t>La télémédecine est une forme de pratique médicale </a:t>
            </a:r>
            <a:r>
              <a:rPr lang="fr-FR" sz="2200" b="1" i="0" u="none" strike="noStrike" kern="1200" cap="none" spc="0" baseline="0" dirty="0">
                <a:solidFill>
                  <a:srgbClr val="404040"/>
                </a:solidFill>
                <a:uFillTx/>
                <a:latin typeface="Muller Light"/>
                <a:cs typeface="Muller Light"/>
              </a:rPr>
              <a:t>à distance</a:t>
            </a:r>
            <a:r>
              <a:rPr lang="fr-FR" sz="2200" b="0" i="0" u="none" strike="noStrike" kern="1200" cap="none" spc="0" baseline="0" dirty="0">
                <a:solidFill>
                  <a:srgbClr val="404040"/>
                </a:solidFill>
                <a:uFillTx/>
                <a:latin typeface="Muller Light"/>
                <a:cs typeface="Muller Light"/>
              </a:rPr>
              <a:t> utilisant les </a:t>
            </a:r>
            <a:r>
              <a:rPr lang="fr-FR" sz="2200" b="1" i="0" u="none" strike="noStrike" kern="1200" cap="none" spc="0" baseline="0" dirty="0">
                <a:solidFill>
                  <a:srgbClr val="404040"/>
                </a:solidFill>
                <a:uFillTx/>
                <a:latin typeface="Muller Light"/>
                <a:cs typeface="Muller Light"/>
              </a:rPr>
              <a:t>technologies de l’information et de la communication</a:t>
            </a:r>
            <a:r>
              <a:rPr lang="fr-FR" sz="2200" b="0" i="0" u="none" strike="noStrike" kern="1200" cap="none" spc="0" baseline="0" dirty="0">
                <a:solidFill>
                  <a:srgbClr val="404040"/>
                </a:solidFill>
                <a:uFillTx/>
                <a:latin typeface="Muller Light"/>
                <a:cs typeface="Muller Light"/>
              </a:rPr>
              <a:t>. </a:t>
            </a:r>
          </a:p>
          <a:p>
            <a:pPr marL="349245" marR="0" lvl="0" indent="-342900" algn="just" defTabSz="914400" rtl="0" fontAlgn="auto" hangingPunct="1">
              <a:lnSpc>
                <a:spcPct val="88000"/>
              </a:lnSpc>
              <a:spcBef>
                <a:spcPts val="1425"/>
              </a:spcBef>
              <a:spcAft>
                <a:spcPts val="0"/>
              </a:spcAft>
              <a:buSzPct val="100000"/>
              <a:buFont typeface="Arial" pitchFamily="34"/>
              <a:buChar char="•"/>
              <a:tabLst>
                <a:tab pos="342900" algn="l"/>
                <a:tab pos="447671" algn="l"/>
                <a:tab pos="896934" algn="l"/>
                <a:tab pos="1346197" algn="l"/>
                <a:tab pos="1795460" algn="l"/>
                <a:tab pos="2244723" algn="l"/>
                <a:tab pos="2693986" algn="l"/>
                <a:tab pos="3143249" algn="l"/>
                <a:tab pos="3592512" algn="l"/>
                <a:tab pos="4041775" algn="l"/>
                <a:tab pos="4491038" algn="l"/>
                <a:tab pos="4940301" algn="l"/>
                <a:tab pos="5389564" algn="l"/>
                <a:tab pos="5838827" algn="l"/>
                <a:tab pos="6288090" algn="l"/>
                <a:tab pos="6737353" algn="l"/>
                <a:tab pos="7186616" algn="l"/>
                <a:tab pos="7635870" algn="l"/>
                <a:tab pos="8085133" algn="l"/>
                <a:tab pos="8534396" algn="l"/>
                <a:tab pos="8983659" algn="l"/>
              </a:tabLst>
              <a:defRPr sz="1800" b="0" i="0" u="none" strike="noStrike" kern="0" cap="none" spc="0" baseline="0">
                <a:solidFill>
                  <a:srgbClr val="000000"/>
                </a:solidFill>
                <a:uFillTx/>
              </a:defRPr>
            </a:pPr>
            <a:r>
              <a:rPr lang="fr-FR" sz="2200" b="0" i="0" u="none" strike="noStrike" kern="1200" cap="none" spc="0" baseline="0" dirty="0">
                <a:solidFill>
                  <a:srgbClr val="404040"/>
                </a:solidFill>
                <a:uFillTx/>
                <a:latin typeface="Muller Light"/>
                <a:cs typeface="Muller Light"/>
              </a:rPr>
              <a:t>Elle met en rapport, entre eux ou avec un patient, un ou plusieurs professionnels de santé, parmi lesquels figurent </a:t>
            </a:r>
            <a:r>
              <a:rPr lang="fr-FR" sz="2200" b="1" i="0" u="none" strike="noStrike" kern="1200" cap="none" spc="0" baseline="0" dirty="0">
                <a:solidFill>
                  <a:srgbClr val="404040"/>
                </a:solidFill>
                <a:uFillTx/>
                <a:latin typeface="Muller Light"/>
                <a:cs typeface="Muller Light"/>
              </a:rPr>
              <a:t>nécessairement un professionnel médical </a:t>
            </a:r>
            <a:r>
              <a:rPr lang="fr-FR" sz="2200" b="0" i="0" u="none" strike="noStrike" kern="1200" cap="none" spc="0" baseline="0" dirty="0">
                <a:solidFill>
                  <a:srgbClr val="404040"/>
                </a:solidFill>
                <a:uFillTx/>
                <a:latin typeface="Muller Light"/>
                <a:cs typeface="Muller Light"/>
              </a:rPr>
              <a:t>(médecin, </a:t>
            </a:r>
            <a:r>
              <a:rPr lang="fr-FR" sz="2200" b="0" i="0" u="none" strike="noStrike" kern="1200" cap="none" spc="0" baseline="0" dirty="0" smtClean="0">
                <a:solidFill>
                  <a:srgbClr val="404040"/>
                </a:solidFill>
                <a:uFillTx/>
                <a:latin typeface="Muller Light"/>
                <a:cs typeface="Muller Light"/>
              </a:rPr>
              <a:t>sage-femme, </a:t>
            </a:r>
            <a:r>
              <a:rPr lang="fr-FR" sz="2200" b="0" i="0" u="none" strike="noStrike" kern="1200" cap="none" spc="0" baseline="0" dirty="0">
                <a:solidFill>
                  <a:srgbClr val="404040"/>
                </a:solidFill>
                <a:uFillTx/>
                <a:latin typeface="Muller Light"/>
                <a:cs typeface="Muller Light"/>
              </a:rPr>
              <a:t>chirurgien-dentiste) et, le cas échéant, d’autres professionnels apportant leurs soins au patient.</a:t>
            </a:r>
          </a:p>
        </p:txBody>
      </p:sp>
    </p:spTree>
    <p:extLst>
      <p:ext uri="{BB962C8B-B14F-4D97-AF65-F5344CB8AC3E}">
        <p14:creationId xmlns:p14="http://schemas.microsoft.com/office/powerpoint/2010/main" val="90754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Muller"/>
                <a:cs typeface="Muller"/>
              </a:rPr>
              <a:t>Aspects </a:t>
            </a:r>
            <a:r>
              <a:rPr lang="fr-FR" b="1" dirty="0" smtClean="0">
                <a:latin typeface="Muller"/>
                <a:cs typeface="Muller"/>
              </a:rPr>
              <a:t>réglementaires</a:t>
            </a:r>
            <a:endParaRPr lang="fr-FR" dirty="0"/>
          </a:p>
        </p:txBody>
      </p:sp>
      <p:sp>
        <p:nvSpPr>
          <p:cNvPr id="5" name="Text Box 2"/>
          <p:cNvSpPr txBox="1">
            <a:spLocks noGrp="1"/>
          </p:cNvSpPr>
          <p:nvPr>
            <p:ph sz="quarter" idx="11"/>
          </p:nvPr>
        </p:nvSpPr>
        <p:spPr>
          <a:xfrm>
            <a:off x="628650" y="1145539"/>
            <a:ext cx="7878763" cy="4894262"/>
          </a:xfrm>
          <a:prstGeom prst="rect">
            <a:avLst/>
          </a:prstGeom>
          <a:noFill/>
          <a:ln cap="flat">
            <a:noFill/>
          </a:ln>
        </p:spPr>
        <p:txBody>
          <a:bodyPr vert="horz" wrap="square" lIns="90004" tIns="44997" rIns="90004" bIns="44997" anchor="t" anchorCtr="0" compatLnSpc="1">
            <a:noAutofit/>
          </a:bodyPr>
          <a:lstStyle/>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r>
              <a:rPr lang="fr-FR" sz="1800" b="0" i="0" u="none" strike="noStrike" kern="1200" cap="none" spc="0" baseline="0" dirty="0">
                <a:solidFill>
                  <a:srgbClr val="595959"/>
                </a:solidFill>
                <a:uFillTx/>
                <a:latin typeface="Arial" pitchFamily="34"/>
                <a:cs typeface="Noto Sans CJK SC Regular"/>
              </a:rPr>
              <a:t>Décret n° 2010-1229 du </a:t>
            </a:r>
            <a:r>
              <a:rPr lang="fr-FR" sz="1800" b="1" i="0" u="none" strike="noStrike" kern="1200" cap="none" spc="0" baseline="0" dirty="0">
                <a:solidFill>
                  <a:srgbClr val="595959"/>
                </a:solidFill>
                <a:uFillTx/>
                <a:latin typeface="Arial" pitchFamily="34"/>
                <a:cs typeface="Noto Sans CJK SC Regular"/>
              </a:rPr>
              <a:t>19 octobre 2010</a:t>
            </a:r>
            <a:r>
              <a:rPr lang="fr-FR" sz="1800" b="0" i="0" u="none" strike="noStrike" kern="1200" cap="none" spc="0" baseline="0" dirty="0">
                <a:solidFill>
                  <a:srgbClr val="595959"/>
                </a:solidFill>
                <a:uFillTx/>
                <a:latin typeface="Arial" pitchFamily="34"/>
                <a:cs typeface="Noto Sans CJK SC Regular"/>
              </a:rPr>
              <a:t> relatif à la </a:t>
            </a:r>
            <a:r>
              <a:rPr lang="fr-FR" sz="1800" b="0" i="0" u="none" strike="noStrike" kern="1200" cap="none" spc="0" baseline="0" dirty="0" smtClean="0">
                <a:solidFill>
                  <a:srgbClr val="595959"/>
                </a:solidFill>
                <a:uFillTx/>
                <a:latin typeface="Arial" pitchFamily="34"/>
                <a:cs typeface="Noto Sans CJK SC Regular"/>
              </a:rPr>
              <a:t>télémédecine</a:t>
            </a:r>
            <a:endParaRPr lang="fr-FR" sz="1800" b="0" i="0" u="none" strike="noStrike" kern="1200" cap="none" spc="0" baseline="0" dirty="0">
              <a:solidFill>
                <a:srgbClr val="595959"/>
              </a:solidFill>
              <a:uFillTx/>
              <a:latin typeface="Arial" pitchFamily="34"/>
              <a:cs typeface="Noto Sans CJK SC Regular"/>
            </a:endParaRPr>
          </a:p>
          <a:p>
            <a:pPr marL="215898" marR="0" lvl="0" indent="-214317" algn="just" defTabSz="914400" rtl="0" fontAlgn="auto" hangingPunct="1">
              <a:lnSpc>
                <a:spcPct val="100000"/>
              </a:lnSpc>
              <a:spcBef>
                <a:spcPts val="0"/>
              </a:spcBef>
              <a:spcAft>
                <a:spcPts val="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600" b="0" i="0" u="none" strike="noStrike" kern="1200" cap="none" spc="0" baseline="0" dirty="0">
              <a:solidFill>
                <a:srgbClr val="595959"/>
              </a:solidFill>
              <a:uFillTx/>
              <a:latin typeface="Arial" pitchFamily="34"/>
              <a:cs typeface="Noto Sans CJK SC Regular"/>
            </a:endParaRP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100" b="0" i="0" u="none" strike="noStrike" kern="1200" cap="none" spc="0" baseline="0" dirty="0" smtClean="0">
                <a:solidFill>
                  <a:srgbClr val="4472C4"/>
                </a:solidFill>
                <a:uFillTx/>
                <a:latin typeface="Arial" pitchFamily="34"/>
                <a:cs typeface="Noto Sans CJK SC Regular"/>
              </a:rPr>
              <a:t>→</a:t>
            </a:r>
            <a:r>
              <a:rPr lang="fr-FR" sz="1100" dirty="0">
                <a:solidFill>
                  <a:srgbClr val="4472C4"/>
                </a:solidFill>
                <a:latin typeface="Arial" pitchFamily="34"/>
                <a:cs typeface="Noto Sans CJK SC Regular"/>
              </a:rPr>
              <a:t> </a:t>
            </a:r>
            <a:r>
              <a:rPr lang="fr-FR" sz="1100" b="1" dirty="0">
                <a:solidFill>
                  <a:srgbClr val="4472C4"/>
                </a:solidFill>
                <a:latin typeface="Arial" pitchFamily="34"/>
                <a:cs typeface="Noto Sans CJK SC Regular"/>
                <a:hlinkClick r:id="rId2"/>
              </a:rPr>
              <a:t>https://www.legifrance.gouv.fr/affichTexte.do?cidTexte=JORFTEXT000022932449&amp;categorieLien=id</a:t>
            </a:r>
            <a:endParaRPr lang="fr-FR" sz="1100" b="1" i="0" u="none" strike="noStrike" kern="1200" cap="none" spc="0" baseline="0" dirty="0">
              <a:solidFill>
                <a:srgbClr val="595959"/>
              </a:solidFill>
              <a:uFillTx/>
              <a:latin typeface="Arial" pitchFamily="34"/>
              <a:cs typeface="Noto Sans CJK SC Regular"/>
            </a:endParaRPr>
          </a:p>
          <a:p>
            <a:pPr marL="285750" lvl="0" indent="-285750" algn="just">
              <a:lnSpc>
                <a:spcPct val="100000"/>
              </a:lnSpc>
              <a:spcBef>
                <a:spcPts val="0"/>
              </a:spcBef>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endParaRPr lang="fr-FR" sz="1800" dirty="0" smtClean="0">
              <a:solidFill>
                <a:srgbClr val="595959"/>
              </a:solidFill>
              <a:latin typeface="Arial" pitchFamily="34"/>
              <a:cs typeface="Noto Sans CJK SC Regular"/>
            </a:endParaRPr>
          </a:p>
          <a:p>
            <a:pPr marL="285750" lvl="0" indent="-285750" algn="just">
              <a:lnSpc>
                <a:spcPct val="100000"/>
              </a:lnSpc>
              <a:spcBef>
                <a:spcPts val="0"/>
              </a:spcBef>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r>
              <a:rPr lang="fr-FR" sz="1800" dirty="0" smtClean="0">
                <a:solidFill>
                  <a:srgbClr val="595959"/>
                </a:solidFill>
                <a:latin typeface="Arial" pitchFamily="34"/>
                <a:cs typeface="Noto Sans CJK SC Regular"/>
              </a:rPr>
              <a:t>Décret </a:t>
            </a:r>
            <a:r>
              <a:rPr lang="fr-FR" sz="1800" dirty="0">
                <a:solidFill>
                  <a:srgbClr val="595959"/>
                </a:solidFill>
                <a:latin typeface="Arial" pitchFamily="34"/>
                <a:cs typeface="Noto Sans CJK SC Regular"/>
              </a:rPr>
              <a:t>n° </a:t>
            </a:r>
            <a:r>
              <a:rPr lang="fr-FR" sz="1800" dirty="0" smtClean="0">
                <a:solidFill>
                  <a:srgbClr val="595959"/>
                </a:solidFill>
                <a:latin typeface="Arial" pitchFamily="34"/>
                <a:cs typeface="Noto Sans CJK SC Regular"/>
              </a:rPr>
              <a:t>2018-788 du </a:t>
            </a:r>
            <a:r>
              <a:rPr lang="fr-FR" sz="1800" b="1" dirty="0" smtClean="0">
                <a:solidFill>
                  <a:srgbClr val="595959"/>
                </a:solidFill>
                <a:latin typeface="Arial" pitchFamily="34"/>
                <a:cs typeface="Noto Sans CJK SC Regular"/>
              </a:rPr>
              <a:t>13 </a:t>
            </a:r>
            <a:r>
              <a:rPr lang="fr-FR" sz="1800" b="1" dirty="0">
                <a:solidFill>
                  <a:srgbClr val="595959"/>
                </a:solidFill>
                <a:latin typeface="Arial" pitchFamily="34"/>
                <a:cs typeface="Noto Sans CJK SC Regular"/>
              </a:rPr>
              <a:t>septembre 2018</a:t>
            </a:r>
            <a:r>
              <a:rPr lang="fr-FR" sz="1800" dirty="0">
                <a:solidFill>
                  <a:srgbClr val="595959"/>
                </a:solidFill>
                <a:latin typeface="Arial" pitchFamily="34"/>
                <a:cs typeface="Noto Sans CJK SC Regular"/>
              </a:rPr>
              <a:t> relatif aux modalités de mise en œuvre des activités de </a:t>
            </a:r>
            <a:r>
              <a:rPr lang="fr-FR" sz="1800" dirty="0" smtClean="0">
                <a:solidFill>
                  <a:srgbClr val="595959"/>
                </a:solidFill>
                <a:latin typeface="Arial" pitchFamily="34"/>
                <a:cs typeface="Noto Sans CJK SC Regular"/>
              </a:rPr>
              <a:t>télémédecine </a:t>
            </a:r>
          </a:p>
          <a:p>
            <a:pPr marL="673098" lvl="1" indent="-214317" algn="just">
              <a:lnSpc>
                <a:spcPct val="100000"/>
              </a:lnSpc>
              <a:spcBef>
                <a:spcPts val="0"/>
              </a:spcBef>
              <a:buSzPct val="100000"/>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100" dirty="0">
                <a:solidFill>
                  <a:srgbClr val="4472C4"/>
                </a:solidFill>
                <a:latin typeface="Arial" pitchFamily="34"/>
                <a:cs typeface="Noto Sans CJK SC Regular"/>
              </a:rPr>
              <a:t>→</a:t>
            </a:r>
            <a:r>
              <a:rPr lang="fr-FR" sz="1100" dirty="0" smtClean="0">
                <a:solidFill>
                  <a:srgbClr val="4472C4"/>
                </a:solidFill>
                <a:latin typeface="Arial" pitchFamily="34"/>
                <a:cs typeface="Noto Sans CJK SC Regular"/>
              </a:rPr>
              <a:t> </a:t>
            </a:r>
            <a:r>
              <a:rPr lang="fr-FR" sz="1100" b="1" dirty="0" smtClean="0">
                <a:solidFill>
                  <a:srgbClr val="4472C4"/>
                </a:solidFill>
                <a:latin typeface="Arial" pitchFamily="34"/>
                <a:cs typeface="Noto Sans CJK SC Regular"/>
                <a:hlinkClick r:id="rId3"/>
              </a:rPr>
              <a:t>https</a:t>
            </a:r>
            <a:r>
              <a:rPr lang="fr-FR" sz="1100" b="1" dirty="0">
                <a:solidFill>
                  <a:srgbClr val="4472C4"/>
                </a:solidFill>
                <a:latin typeface="Arial" pitchFamily="34"/>
                <a:cs typeface="Noto Sans CJK SC Regular"/>
                <a:hlinkClick r:id="rId3"/>
              </a:rPr>
              <a:t>://www.legifrance.gouv.fr/affichTexte.do?cidTexte=JORFTEXT000037399738&amp;categorieLien=id</a:t>
            </a:r>
            <a:endParaRPr lang="fr-FR" sz="1100" b="1" dirty="0">
              <a:solidFill>
                <a:srgbClr val="4472C4"/>
              </a:solidFill>
              <a:latin typeface="Arial" pitchFamily="34"/>
              <a:cs typeface="Noto Sans CJK SC Regular"/>
            </a:endParaRPr>
          </a:p>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endParaRPr lang="fr-FR" sz="1800" b="0" i="0" u="none" strike="noStrike" kern="1200" cap="none" spc="0" baseline="0" dirty="0" smtClean="0">
              <a:solidFill>
                <a:srgbClr val="595959"/>
              </a:solidFill>
              <a:uFillTx/>
              <a:latin typeface="Arial" pitchFamily="34"/>
              <a:cs typeface="Noto Sans CJK SC Regular"/>
            </a:endParaRPr>
          </a:p>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r>
              <a:rPr lang="fr-FR" sz="1800" b="0" i="0" u="none" strike="noStrike" kern="1200" cap="none" spc="0" baseline="0" dirty="0" smtClean="0">
                <a:solidFill>
                  <a:srgbClr val="595959"/>
                </a:solidFill>
                <a:uFillTx/>
                <a:latin typeface="Arial" pitchFamily="34"/>
                <a:cs typeface="Noto Sans CJK SC Regular"/>
              </a:rPr>
              <a:t>Fiches pratiques </a:t>
            </a:r>
            <a:r>
              <a:rPr lang="fr-FR" sz="1800" b="0" i="0" u="none" strike="noStrike" kern="1200" cap="none" spc="0" baseline="0" dirty="0">
                <a:solidFill>
                  <a:srgbClr val="595959"/>
                </a:solidFill>
                <a:uFillTx/>
                <a:latin typeface="Arial" pitchFamily="34"/>
                <a:cs typeface="Noto Sans CJK SC Regular"/>
              </a:rPr>
              <a:t>HAS </a:t>
            </a:r>
            <a:r>
              <a:rPr lang="fr-FR" sz="1800" b="1" i="0" u="none" strike="noStrike" kern="1200" cap="none" spc="0" baseline="0" dirty="0" smtClean="0">
                <a:solidFill>
                  <a:srgbClr val="595959"/>
                </a:solidFill>
                <a:uFillTx/>
                <a:latin typeface="Arial" pitchFamily="34"/>
                <a:cs typeface="Noto Sans CJK SC Regular"/>
              </a:rPr>
              <a:t>(Mai 2019)</a:t>
            </a:r>
            <a:endParaRPr lang="fr-FR" sz="1800" b="0" i="0" u="none" strike="noStrike" kern="1200" cap="none" spc="0" baseline="0" dirty="0">
              <a:solidFill>
                <a:srgbClr val="595959"/>
              </a:solidFill>
              <a:uFillTx/>
              <a:latin typeface="Arial" pitchFamily="34"/>
              <a:cs typeface="Noto Sans CJK SC Regular"/>
            </a:endParaRPr>
          </a:p>
          <a:p>
            <a:pPr marL="215898" marR="0" lvl="0" indent="-214317" algn="just" defTabSz="914400" rtl="0" fontAlgn="auto" hangingPunct="1">
              <a:lnSpc>
                <a:spcPct val="100000"/>
              </a:lnSpc>
              <a:spcBef>
                <a:spcPts val="0"/>
              </a:spcBef>
              <a:spcAft>
                <a:spcPts val="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100" b="0" i="0" u="none" strike="noStrike" kern="1200" cap="none" spc="0" baseline="0" dirty="0">
              <a:solidFill>
                <a:srgbClr val="595959"/>
              </a:solidFill>
              <a:uFillTx/>
              <a:latin typeface="Arial" pitchFamily="34"/>
              <a:cs typeface="Noto Sans CJK SC Regular"/>
            </a:endParaRP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100" b="0" i="0" u="none" strike="noStrike" kern="1200" cap="none" spc="0" baseline="0" dirty="0" smtClean="0">
                <a:solidFill>
                  <a:srgbClr val="4472C4"/>
                </a:solidFill>
                <a:uFillTx/>
                <a:latin typeface="Arial" pitchFamily="34"/>
                <a:cs typeface="Noto Sans CJK SC Regular"/>
              </a:rPr>
              <a:t>→</a:t>
            </a:r>
            <a:r>
              <a:rPr lang="fr-FR" sz="1400" b="0" i="0" u="none" strike="noStrike" kern="1200" cap="none" spc="0" baseline="0" dirty="0" smtClean="0">
                <a:solidFill>
                  <a:srgbClr val="4472C4"/>
                </a:solidFill>
                <a:uFillTx/>
                <a:latin typeface="Arial" pitchFamily="34"/>
                <a:cs typeface="Noto Sans CJK SC Regular"/>
              </a:rPr>
              <a:t> </a:t>
            </a:r>
            <a:r>
              <a:rPr lang="fr-FR" sz="1100" b="1" dirty="0" smtClean="0">
                <a:solidFill>
                  <a:srgbClr val="4472C4"/>
                </a:solidFill>
                <a:latin typeface="Arial" pitchFamily="34"/>
                <a:cs typeface="Noto Sans CJK SC Regular"/>
                <a:hlinkClick r:id="rId4"/>
              </a:rPr>
              <a:t>https</a:t>
            </a:r>
            <a:r>
              <a:rPr lang="fr-FR" sz="1100" b="1" dirty="0">
                <a:solidFill>
                  <a:srgbClr val="4472C4"/>
                </a:solidFill>
                <a:latin typeface="Arial" pitchFamily="34"/>
                <a:cs typeface="Noto Sans CJK SC Regular"/>
                <a:hlinkClick r:id="rId4"/>
              </a:rPr>
              <a:t>://</a:t>
            </a:r>
            <a:r>
              <a:rPr lang="fr-FR" sz="1100" b="1" dirty="0" smtClean="0">
                <a:solidFill>
                  <a:srgbClr val="4472C4"/>
                </a:solidFill>
                <a:latin typeface="Arial" pitchFamily="34"/>
                <a:cs typeface="Noto Sans CJK SC Regular"/>
                <a:hlinkClick r:id="rId4"/>
              </a:rPr>
              <a:t>www.has-sante.fr/portail/jcms/c_2673715/fr/telemedecine</a:t>
            </a:r>
            <a:endParaRPr lang="fr-FR" sz="1100" b="1" dirty="0" smtClean="0">
              <a:solidFill>
                <a:srgbClr val="4472C4"/>
              </a:solidFill>
              <a:latin typeface="Arial" pitchFamily="34"/>
              <a:cs typeface="Noto Sans CJK SC Regular"/>
            </a:endParaRP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100" dirty="0" smtClean="0">
                <a:solidFill>
                  <a:srgbClr val="4472C4"/>
                </a:solidFill>
                <a:latin typeface="Arial" pitchFamily="34"/>
                <a:cs typeface="Noto Sans CJK SC Regular"/>
              </a:rPr>
              <a:t>→ </a:t>
            </a:r>
            <a:r>
              <a:rPr lang="fr-FR" sz="1100" b="1" dirty="0" smtClean="0">
                <a:solidFill>
                  <a:srgbClr val="4472C4"/>
                </a:solidFill>
                <a:latin typeface="Arial" pitchFamily="34"/>
                <a:cs typeface="Noto Sans CJK SC Regular"/>
                <a:hlinkClick r:id="rId4"/>
              </a:rPr>
              <a:t>Fiche Mémo</a:t>
            </a:r>
            <a:endParaRPr lang="fr-FR" sz="1100" b="1" i="0" u="none" strike="noStrike" kern="1200" cap="none" spc="0" baseline="0" dirty="0" smtClean="0">
              <a:solidFill>
                <a:srgbClr val="4472C4"/>
              </a:solidFill>
              <a:uFillTx/>
              <a:latin typeface="Arial" pitchFamily="34"/>
              <a:cs typeface="Noto Sans CJK SC Regular"/>
              <a:hlinkClick r:id="rId4"/>
            </a:endParaRPr>
          </a:p>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endParaRPr lang="fr-FR" sz="1800" b="0" i="0" u="none" strike="noStrike" kern="1200" cap="none" spc="0" baseline="0" dirty="0" smtClean="0">
              <a:solidFill>
                <a:srgbClr val="595959"/>
              </a:solidFill>
              <a:uFillTx/>
              <a:latin typeface="Arial" pitchFamily="34"/>
              <a:cs typeface="Noto Sans CJK SC Regular"/>
            </a:endParaRPr>
          </a:p>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r>
              <a:rPr lang="fr-FR" sz="1800" b="0" i="0" u="none" strike="noStrike" kern="1200" cap="none" spc="0" baseline="0" dirty="0" smtClean="0">
                <a:solidFill>
                  <a:srgbClr val="595959"/>
                </a:solidFill>
                <a:uFillTx/>
                <a:latin typeface="Arial" pitchFamily="34"/>
                <a:cs typeface="Noto Sans CJK SC Regular"/>
              </a:rPr>
              <a:t>Arrêté </a:t>
            </a:r>
            <a:r>
              <a:rPr lang="fr-FR" sz="1800" b="0" i="0" u="none" strike="noStrike" kern="1200" cap="none" spc="0" baseline="0" dirty="0">
                <a:solidFill>
                  <a:srgbClr val="595959"/>
                </a:solidFill>
                <a:uFillTx/>
                <a:latin typeface="Arial" pitchFamily="34"/>
                <a:cs typeface="Noto Sans CJK SC Regular"/>
              </a:rPr>
              <a:t>du </a:t>
            </a:r>
            <a:r>
              <a:rPr lang="fr-FR" sz="1800" b="1" i="0" u="none" strike="noStrike" kern="1200" cap="none" spc="0" baseline="0" dirty="0">
                <a:solidFill>
                  <a:srgbClr val="595959"/>
                </a:solidFill>
                <a:uFillTx/>
                <a:latin typeface="Arial" pitchFamily="34"/>
                <a:cs typeface="Noto Sans CJK SC Regular"/>
              </a:rPr>
              <a:t>1er août 2018</a:t>
            </a:r>
            <a:r>
              <a:rPr lang="fr-FR" sz="1800" b="0" i="0" u="none" strike="noStrike" kern="1200" cap="none" spc="0" baseline="0" dirty="0">
                <a:solidFill>
                  <a:srgbClr val="595959"/>
                </a:solidFill>
                <a:uFillTx/>
                <a:latin typeface="Arial" pitchFamily="34"/>
                <a:cs typeface="Noto Sans CJK SC Regular"/>
              </a:rPr>
              <a:t> portant approbation de l'avenant n° 6 à la convention nationale organisant les rapports entre les médecins libéraux et l'assurance maladie</a:t>
            </a:r>
            <a:r>
              <a:rPr lang="fr-FR" sz="1800" b="0" i="0" u="none" strike="noStrike" kern="1200" cap="none" spc="0" baseline="0" dirty="0" smtClean="0">
                <a:solidFill>
                  <a:srgbClr val="595959"/>
                </a:solidFill>
                <a:uFillTx/>
                <a:latin typeface="Arial" pitchFamily="34"/>
                <a:cs typeface="Noto Sans CJK SC Regular"/>
              </a:rPr>
              <a:t>.</a:t>
            </a: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600" b="0" i="0" u="none" strike="noStrike" kern="1200" cap="none" spc="0" baseline="0" dirty="0" smtClean="0">
                <a:solidFill>
                  <a:srgbClr val="4472C4"/>
                </a:solidFill>
                <a:uFillTx/>
                <a:latin typeface="Arial" pitchFamily="34"/>
                <a:cs typeface="Noto Sans CJK SC Regular"/>
              </a:rPr>
              <a:t>→ </a:t>
            </a:r>
            <a:r>
              <a:rPr lang="fr-FR" sz="1100" b="1" u="sng" dirty="0" smtClean="0">
                <a:solidFill>
                  <a:srgbClr val="4472C4"/>
                </a:solidFill>
                <a:latin typeface="Arial" pitchFamily="34"/>
                <a:cs typeface="Noto Sans CJK SC Regular"/>
                <a:hlinkClick r:id="rId5"/>
              </a:rPr>
              <a:t>https</a:t>
            </a:r>
            <a:r>
              <a:rPr lang="fr-FR" sz="1100" b="1" u="sng" dirty="0">
                <a:solidFill>
                  <a:srgbClr val="4472C4"/>
                </a:solidFill>
                <a:latin typeface="Arial" pitchFamily="34"/>
                <a:cs typeface="Noto Sans CJK SC Regular"/>
                <a:hlinkClick r:id="rId5"/>
              </a:rPr>
              <a:t>://www.legifrance.gouv.fr/affichTexte.do?cidTexte=JORFTEXT000037306389&amp;categorieLien=id</a:t>
            </a:r>
            <a:endParaRPr lang="fr-FR" sz="1100" b="1" i="0" u="sng" strike="noStrike" kern="1200" cap="none" spc="0" baseline="0" dirty="0" smtClean="0">
              <a:solidFill>
                <a:srgbClr val="4472C4"/>
              </a:solidFill>
              <a:uFillTx/>
              <a:latin typeface="Arial" pitchFamily="34"/>
              <a:cs typeface="Noto Sans CJK SC Regular"/>
            </a:endParaRP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600" b="0" i="0" u="none" strike="noStrike" kern="1200" cap="none" spc="0" baseline="0" dirty="0" smtClean="0">
                <a:solidFill>
                  <a:srgbClr val="4472C4"/>
                </a:solidFill>
                <a:uFillTx/>
                <a:latin typeface="Arial" pitchFamily="34"/>
                <a:cs typeface="Noto Sans CJK SC Regular"/>
              </a:rPr>
              <a:t>→ </a:t>
            </a:r>
            <a:r>
              <a:rPr lang="fr-FR" sz="1100" b="1" i="0" u="sng" strike="noStrike" kern="1200" cap="none" spc="0" baseline="0" dirty="0" smtClean="0">
                <a:solidFill>
                  <a:srgbClr val="4472C4"/>
                </a:solidFill>
                <a:uFillTx/>
                <a:latin typeface="Arial" pitchFamily="34"/>
                <a:cs typeface="Noto Sans CJK SC Regular"/>
                <a:hlinkClick r:id="rId6"/>
              </a:rPr>
              <a:t>https://www.ameli.fr/medecin/votre-exercice-liberal/telemedecine</a:t>
            </a:r>
            <a:endParaRPr lang="fr-FR" sz="1100" b="1" i="0" u="sng" strike="noStrike" kern="1200" cap="none" spc="0" baseline="0" dirty="0" smtClean="0">
              <a:solidFill>
                <a:srgbClr val="4472C4"/>
              </a:solidFill>
              <a:uFillTx/>
              <a:latin typeface="Arial" pitchFamily="34"/>
              <a:cs typeface="Noto Sans CJK SC Regular"/>
            </a:endParaRPr>
          </a:p>
          <a:p>
            <a:pPr marL="673098" lvl="1" indent="-214317" algn="just">
              <a:lnSpc>
                <a:spcPct val="100000"/>
              </a:lnSpc>
              <a:spcBef>
                <a:spcPts val="0"/>
              </a:spcBef>
              <a:buNone/>
              <a:tabLst>
                <a:tab pos="214307" algn="l"/>
                <a:tab pos="661989" algn="l"/>
                <a:tab pos="1111252"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1800" b="0" i="0" u="none" strike="noStrike" kern="1200" cap="none" spc="0" baseline="0" dirty="0">
              <a:solidFill>
                <a:srgbClr val="595959"/>
              </a:solidFill>
              <a:uFillTx/>
              <a:latin typeface="Arial" pitchFamily="34"/>
              <a:cs typeface="Noto Sans CJK SC Regular"/>
            </a:endParaRPr>
          </a:p>
          <a:p>
            <a:pPr marL="285750" marR="0" lvl="0" indent="-285750" algn="just" defTabSz="914400" rtl="0" fontAlgn="auto" hangingPunct="1">
              <a:lnSpc>
                <a:spcPct val="100000"/>
              </a:lnSpc>
              <a:spcBef>
                <a:spcPts val="0"/>
              </a:spcBef>
              <a:spcAft>
                <a:spcPts val="0"/>
              </a:spcAft>
              <a:buSzPct val="100000"/>
              <a:buFont typeface="Wingdings" pitchFamily="2"/>
              <a:buChar char="§"/>
              <a:tabLst>
                <a:tab pos="214318" algn="l"/>
                <a:tab pos="661989" algn="l"/>
                <a:tab pos="1111252" algn="l"/>
                <a:tab pos="1560515" algn="l"/>
                <a:tab pos="2009778" algn="l"/>
                <a:tab pos="2459041" algn="l"/>
                <a:tab pos="2908304" algn="l"/>
                <a:tab pos="3357567" algn="l"/>
                <a:tab pos="3806830" algn="l"/>
                <a:tab pos="4256093" algn="l"/>
                <a:tab pos="4705356" algn="l"/>
                <a:tab pos="5154619" algn="l"/>
                <a:tab pos="5603882" algn="l"/>
                <a:tab pos="6053145" algn="l"/>
                <a:tab pos="6502408" algn="l"/>
                <a:tab pos="6951671" algn="l"/>
                <a:tab pos="7400925" algn="l"/>
                <a:tab pos="7850188" algn="l"/>
                <a:tab pos="8299451" algn="l"/>
                <a:tab pos="8748714" algn="l"/>
                <a:tab pos="9197977" algn="l"/>
              </a:tabLst>
              <a:defRPr sz="1800" b="0" i="0" u="none" strike="noStrike" kern="0" cap="none" spc="0" baseline="0">
                <a:solidFill>
                  <a:srgbClr val="000000"/>
                </a:solidFill>
                <a:uFillTx/>
              </a:defRPr>
            </a:pPr>
            <a:r>
              <a:rPr lang="fr-FR" sz="1800" b="0" i="0" u="none" strike="noStrike" kern="1200" cap="none" spc="0" baseline="0" dirty="0">
                <a:solidFill>
                  <a:srgbClr val="595959"/>
                </a:solidFill>
                <a:uFillTx/>
                <a:latin typeface="Arial" pitchFamily="34"/>
                <a:cs typeface="Noto Sans CJK SC Regular"/>
              </a:rPr>
              <a:t>Forte dynamique sur la télémédecine → évolutions rapides</a:t>
            </a:r>
          </a:p>
          <a:p>
            <a:pPr marL="215898" marR="0" lvl="0" indent="-214317" algn="just" defTabSz="914400" rtl="0" fontAlgn="auto" hangingPunct="1">
              <a:lnSpc>
                <a:spcPct val="100000"/>
              </a:lnSpc>
              <a:spcBef>
                <a:spcPts val="0"/>
              </a:spcBef>
              <a:spcAft>
                <a:spcPts val="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1100" b="0" i="0" u="none" strike="noStrike" kern="1200" cap="none" spc="0" baseline="0" dirty="0">
              <a:solidFill>
                <a:srgbClr val="595959"/>
              </a:solidFill>
              <a:uFillTx/>
              <a:latin typeface="Arial" pitchFamily="34"/>
              <a:cs typeface="Noto Sans CJK SC Regular"/>
            </a:endParaRPr>
          </a:p>
          <a:p>
            <a:pPr marL="215898" marR="0" lvl="0" indent="-214317" algn="just" defTabSz="914400" rtl="0" fontAlgn="auto" hangingPunct="1">
              <a:lnSpc>
                <a:spcPct val="100000"/>
              </a:lnSpc>
              <a:spcBef>
                <a:spcPts val="0"/>
              </a:spcBef>
              <a:spcAft>
                <a:spcPts val="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r>
              <a:rPr lang="fr-FR" sz="1800" b="0" i="0" u="none" strike="noStrike" kern="1200" cap="none" spc="0" baseline="0" dirty="0">
                <a:solidFill>
                  <a:srgbClr val="595959"/>
                </a:solidFill>
                <a:uFillTx/>
                <a:latin typeface="Arial" pitchFamily="34"/>
                <a:cs typeface="Noto Sans CJK SC Regular"/>
              </a:rPr>
              <a:t>Ex :  Déploiement de la téléconsultation dans les pharmacies (avenant 15</a:t>
            </a:r>
            <a:r>
              <a:rPr lang="fr-FR" sz="1800" b="0" i="0" u="none" strike="noStrike" kern="1200" cap="none" spc="0" baseline="0" dirty="0" smtClean="0">
                <a:solidFill>
                  <a:srgbClr val="595959"/>
                </a:solidFill>
                <a:uFillTx/>
                <a:latin typeface="Arial" pitchFamily="34"/>
                <a:cs typeface="Noto Sans CJK SC Regular"/>
              </a:rPr>
              <a:t>) et avenant 6 pour</a:t>
            </a:r>
            <a:r>
              <a:rPr lang="fr-FR" sz="1800" b="0" i="0" u="none" strike="noStrike" kern="1200" cap="none" spc="0" dirty="0" smtClean="0">
                <a:solidFill>
                  <a:srgbClr val="595959"/>
                </a:solidFill>
                <a:uFillTx/>
                <a:latin typeface="Arial" pitchFamily="34"/>
                <a:cs typeface="Noto Sans CJK SC Regular"/>
              </a:rPr>
              <a:t> les IDE</a:t>
            </a:r>
            <a:endParaRPr lang="fr-FR" sz="1800" b="0" i="0" u="none" strike="noStrike" kern="1200" cap="none" spc="0" baseline="0" dirty="0">
              <a:solidFill>
                <a:srgbClr val="595959"/>
              </a:solidFill>
              <a:uFillTx/>
              <a:latin typeface="Arial" pitchFamily="34"/>
              <a:cs typeface="Noto Sans CJK SC Regular"/>
            </a:endParaRPr>
          </a:p>
          <a:p>
            <a:pPr marL="215898" marR="0" lvl="0" indent="-214317" algn="just" defTabSz="914400" rtl="0" fontAlgn="auto" hangingPunct="1">
              <a:lnSpc>
                <a:spcPct val="100000"/>
              </a:lnSpc>
              <a:spcBef>
                <a:spcPts val="0"/>
              </a:spcBef>
              <a:spcAft>
                <a:spcPts val="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1800" b="0" i="0" u="none" strike="noStrike" kern="1200" cap="none" spc="0" baseline="0" dirty="0">
              <a:solidFill>
                <a:srgbClr val="808080"/>
              </a:solidFill>
              <a:uFillTx/>
              <a:latin typeface="Arial" pitchFamily="34"/>
              <a:cs typeface="Noto Sans CJK SC Regular"/>
            </a:endParaRPr>
          </a:p>
          <a:p>
            <a:pPr marL="215898" marR="0" lvl="0" indent="-214317" algn="just" defTabSz="914400" rtl="0" fontAlgn="auto" hangingPunct="1">
              <a:lnSpc>
                <a:spcPct val="100000"/>
              </a:lnSpc>
              <a:spcBef>
                <a:spcPts val="1200"/>
              </a:spcBef>
              <a:spcAft>
                <a:spcPts val="1000"/>
              </a:spcAft>
              <a:buNone/>
              <a:tabLst>
                <a:tab pos="214307" algn="l"/>
                <a:tab pos="661988" algn="l"/>
                <a:tab pos="1111251" algn="l"/>
                <a:tab pos="1560514" algn="l"/>
                <a:tab pos="2009777" algn="l"/>
                <a:tab pos="2459040" algn="l"/>
                <a:tab pos="2908293" algn="l"/>
                <a:tab pos="3357556" algn="l"/>
                <a:tab pos="3806819" algn="l"/>
                <a:tab pos="4256082" algn="l"/>
                <a:tab pos="4705345" algn="l"/>
                <a:tab pos="5154608" algn="l"/>
                <a:tab pos="5603871" algn="l"/>
                <a:tab pos="6053134" algn="l"/>
                <a:tab pos="6502398" algn="l"/>
                <a:tab pos="6951661" algn="l"/>
                <a:tab pos="7400924" algn="l"/>
                <a:tab pos="7850187" algn="l"/>
                <a:tab pos="8299450" algn="l"/>
                <a:tab pos="8748713" algn="l"/>
                <a:tab pos="9197976" algn="l"/>
              </a:tabLst>
              <a:defRPr sz="1800" b="0" i="0" u="none" strike="noStrike" kern="0" cap="none" spc="0" baseline="0">
                <a:solidFill>
                  <a:srgbClr val="000000"/>
                </a:solidFill>
                <a:uFillTx/>
              </a:defRPr>
            </a:pPr>
            <a:endParaRPr lang="fr-FR" sz="1800" b="0" i="0" u="none" strike="noStrike" kern="1200" cap="none" spc="0" baseline="0" dirty="0">
              <a:solidFill>
                <a:srgbClr val="808080"/>
              </a:solidFill>
              <a:uFillTx/>
              <a:latin typeface="Arial" pitchFamily="34"/>
              <a:cs typeface="Noto Sans CJK SC Regular"/>
            </a:endParaRPr>
          </a:p>
        </p:txBody>
      </p:sp>
    </p:spTree>
    <p:extLst>
      <p:ext uri="{BB962C8B-B14F-4D97-AF65-F5344CB8AC3E}">
        <p14:creationId xmlns:p14="http://schemas.microsoft.com/office/powerpoint/2010/main" val="13511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5 actes</a:t>
            </a:r>
            <a:endParaRPr lang="fr-FR" dirty="0"/>
          </a:p>
        </p:txBody>
      </p:sp>
      <p:pic>
        <p:nvPicPr>
          <p:cNvPr id="4" name="Image 5"/>
          <p:cNvPicPr>
            <a:picLocks noGrp="1" noChangeAspect="1"/>
          </p:cNvPicPr>
          <p:nvPr>
            <p:ph sz="quarter" idx="11"/>
          </p:nvPr>
        </p:nvPicPr>
        <p:blipFill>
          <a:blip r:embed="rId2"/>
          <a:stretch>
            <a:fillRect/>
          </a:stretch>
        </p:blipFill>
        <p:spPr>
          <a:xfrm>
            <a:off x="628650" y="1159604"/>
            <a:ext cx="7886700" cy="5411083"/>
          </a:xfrm>
          <a:prstGeom prst="rect">
            <a:avLst/>
          </a:prstGeom>
          <a:noFill/>
          <a:ln cap="flat">
            <a:noFill/>
          </a:ln>
        </p:spPr>
      </p:pic>
      <p:sp>
        <p:nvSpPr>
          <p:cNvPr id="5" name="Rectangle 6"/>
          <p:cNvSpPr/>
          <p:nvPr/>
        </p:nvSpPr>
        <p:spPr>
          <a:xfrm>
            <a:off x="868034" y="2755200"/>
            <a:ext cx="2871944" cy="3431416"/>
          </a:xfrm>
          <a:prstGeom prst="rect">
            <a:avLst/>
          </a:prstGeom>
          <a:noFill/>
          <a:ln w="57150"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076324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Focus Téléconsultation</a:t>
            </a:r>
            <a:endParaRPr lang="fr-FR" dirty="0"/>
          </a:p>
        </p:txBody>
      </p:sp>
      <p:pic>
        <p:nvPicPr>
          <p:cNvPr id="4" name="Espace réservé du contenu 3"/>
          <p:cNvPicPr>
            <a:picLocks noGrp="1" noChangeAspect="1"/>
          </p:cNvPicPr>
          <p:nvPr>
            <p:ph sz="quarter" idx="11"/>
          </p:nvPr>
        </p:nvPicPr>
        <p:blipFill>
          <a:blip r:embed="rId2"/>
          <a:stretch>
            <a:fillRect/>
          </a:stretch>
        </p:blipFill>
        <p:spPr>
          <a:xfrm>
            <a:off x="628650" y="1893114"/>
            <a:ext cx="7878763" cy="3822659"/>
          </a:xfrm>
          <a:prstGeom prst="rect">
            <a:avLst/>
          </a:prstGeom>
          <a:noFill/>
          <a:ln cap="flat">
            <a:noFill/>
          </a:ln>
        </p:spPr>
      </p:pic>
    </p:spTree>
    <p:extLst>
      <p:ext uri="{BB962C8B-B14F-4D97-AF65-F5344CB8AC3E}">
        <p14:creationId xmlns:p14="http://schemas.microsoft.com/office/powerpoint/2010/main" val="379041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Respect du parcours de soins (Avenant 6)</a:t>
            </a:r>
            <a:endParaRPr lang="fr-FR" sz="3200" dirty="0"/>
          </a:p>
        </p:txBody>
      </p:sp>
      <p:sp>
        <p:nvSpPr>
          <p:cNvPr id="4" name="Text Box 2">
            <a:extLst/>
          </p:cNvPr>
          <p:cNvSpPr txBox="1">
            <a:spLocks noChangeArrowheads="1"/>
          </p:cNvSpPr>
          <p:nvPr/>
        </p:nvSpPr>
        <p:spPr bwMode="auto">
          <a:xfrm>
            <a:off x="173831" y="4800600"/>
            <a:ext cx="8794750"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Noto Sans CJK SC Regular"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Noto Sans CJK SC Regular"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Noto Sans CJK SC Regular"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Noto Sans CJK SC Regular"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mn-ea"/>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mn-ea"/>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mn-ea"/>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mn-ea"/>
                <a:cs typeface="Noto Sans CJK SC Regular" charset="0"/>
              </a:defRPr>
            </a:lvl9pPr>
          </a:lstStyle>
          <a:p>
            <a:pPr>
              <a:spcBef>
                <a:spcPts val="400"/>
              </a:spcBef>
              <a:buClr>
                <a:srgbClr val="008080"/>
              </a:buClr>
              <a:buSzPct val="100000"/>
              <a:defRPr/>
            </a:pPr>
            <a:r>
              <a:rPr lang="fr-FR" altLang="fr-FR" sz="1600" u="sng" dirty="0">
                <a:solidFill>
                  <a:srgbClr val="008080"/>
                </a:solidFill>
                <a:latin typeface="Calibri" panose="020F0502020204030204" pitchFamily="34" charset="0"/>
              </a:rPr>
              <a:t>Nota Bene :</a:t>
            </a:r>
            <a:r>
              <a:rPr lang="fr-FR" altLang="fr-FR" sz="1600" dirty="0">
                <a:solidFill>
                  <a:srgbClr val="008080"/>
                </a:solidFill>
                <a:latin typeface="Calibri" panose="020F0502020204030204" pitchFamily="34" charset="0"/>
              </a:rPr>
              <a:t> Par ailleurs, </a:t>
            </a:r>
            <a:r>
              <a:rPr lang="fr-FR" altLang="fr-FR" sz="1600" b="1" u="sng" dirty="0">
                <a:solidFill>
                  <a:srgbClr val="008080"/>
                </a:solidFill>
                <a:latin typeface="Calibri" panose="020F0502020204030204" pitchFamily="34" charset="0"/>
              </a:rPr>
              <a:t>à titre dérogatoire </a:t>
            </a:r>
            <a:r>
              <a:rPr lang="fr-FR" altLang="fr-FR" sz="1600" dirty="0">
                <a:solidFill>
                  <a:srgbClr val="008080"/>
                </a:solidFill>
                <a:latin typeface="Calibri" panose="020F0502020204030204" pitchFamily="34" charset="0"/>
              </a:rPr>
              <a:t>et pour répondre aux besoins de soins des patients résidant en EHPAD et en établissements accueillant ou accompagnant des personnes adultes handicapés, souvent éloignés de leur domicile initial, il peut être dérogé aux deux principes que sont l’orientation par le médecin traitant et à la connaissance préalable du patient. </a:t>
            </a:r>
          </a:p>
        </p:txBody>
      </p:sp>
      <p:pic>
        <p:nvPicPr>
          <p:cNvPr id="5" name="table"/>
          <p:cNvPicPr>
            <a:picLocks noChangeAspect="1"/>
          </p:cNvPicPr>
          <p:nvPr/>
        </p:nvPicPr>
        <p:blipFill>
          <a:blip r:embed="rId2"/>
          <a:stretch>
            <a:fillRect/>
          </a:stretch>
        </p:blipFill>
        <p:spPr>
          <a:xfrm>
            <a:off x="255588" y="1230312"/>
            <a:ext cx="8631237" cy="3503613"/>
          </a:xfrm>
          <a:prstGeom prst="rect">
            <a:avLst/>
          </a:prstGeom>
        </p:spPr>
      </p:pic>
    </p:spTree>
    <p:extLst>
      <p:ext uri="{BB962C8B-B14F-4D97-AF65-F5344CB8AC3E}">
        <p14:creationId xmlns:p14="http://schemas.microsoft.com/office/powerpoint/2010/main" val="292555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Les étapes d’une téléconsultation</a:t>
            </a:r>
            <a:endParaRPr lang="fr-FR" sz="3600" dirty="0"/>
          </a:p>
        </p:txBody>
      </p:sp>
      <p:sp>
        <p:nvSpPr>
          <p:cNvPr id="4" name="Ellipse 3">
            <a:extLst/>
          </p:cNvPr>
          <p:cNvSpPr/>
          <p:nvPr/>
        </p:nvSpPr>
        <p:spPr>
          <a:xfrm>
            <a:off x="4552950" y="3594100"/>
            <a:ext cx="2557463" cy="2584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ZoneTexte 4"/>
          <p:cNvSpPr txBox="1">
            <a:spLocks noChangeArrowheads="1"/>
          </p:cNvSpPr>
          <p:nvPr/>
        </p:nvSpPr>
        <p:spPr bwMode="auto">
          <a:xfrm>
            <a:off x="131763" y="2449513"/>
            <a:ext cx="123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Prescription </a:t>
            </a:r>
          </a:p>
          <a:p>
            <a:pPr algn="ctr" eaLnBrk="1" hangingPunct="1"/>
            <a:r>
              <a:rPr lang="fr-FR" altLang="fr-FR" sz="1600"/>
              <a:t>d’une TLC</a:t>
            </a:r>
          </a:p>
        </p:txBody>
      </p:sp>
      <p:sp>
        <p:nvSpPr>
          <p:cNvPr id="6" name="Signalisation droite 23">
            <a:extLst/>
          </p:cNvPr>
          <p:cNvSpPr/>
          <p:nvPr/>
        </p:nvSpPr>
        <p:spPr>
          <a:xfrm>
            <a:off x="1416050" y="1577975"/>
            <a:ext cx="1693863"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Consentement</a:t>
            </a:r>
          </a:p>
          <a:p>
            <a:pPr algn="ctr">
              <a:defRPr/>
            </a:pPr>
            <a:r>
              <a:rPr lang="fr-FR" sz="1400" dirty="0"/>
              <a:t>Demande de RDV</a:t>
            </a:r>
          </a:p>
        </p:txBody>
      </p:sp>
      <p:pic>
        <p:nvPicPr>
          <p:cNvPr id="7" name="Image 6">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098793" y="1502493"/>
            <a:ext cx="1703057" cy="993450"/>
          </a:xfrm>
          <a:prstGeom prst="rect">
            <a:avLst/>
          </a:prstGeom>
        </p:spPr>
      </p:pic>
      <p:sp>
        <p:nvSpPr>
          <p:cNvPr id="8" name="Signalisation droite 26">
            <a:extLst/>
          </p:cNvPr>
          <p:cNvSpPr/>
          <p:nvPr/>
        </p:nvSpPr>
        <p:spPr>
          <a:xfrm>
            <a:off x="4802188" y="1657350"/>
            <a:ext cx="1479550"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Concertation des acteurs</a:t>
            </a:r>
          </a:p>
        </p:txBody>
      </p:sp>
      <p:sp>
        <p:nvSpPr>
          <p:cNvPr id="9" name="ZoneTexte 8"/>
          <p:cNvSpPr txBox="1">
            <a:spLocks noChangeArrowheads="1"/>
          </p:cNvSpPr>
          <p:nvPr/>
        </p:nvSpPr>
        <p:spPr bwMode="auto">
          <a:xfrm>
            <a:off x="3163888" y="2571750"/>
            <a:ext cx="1247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Prise de RDV</a:t>
            </a:r>
          </a:p>
        </p:txBody>
      </p:sp>
      <p:pic>
        <p:nvPicPr>
          <p:cNvPr id="10" name="Image 9">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7298" y="1645423"/>
            <a:ext cx="993450" cy="993450"/>
          </a:xfrm>
          <a:prstGeom prst="rect">
            <a:avLst/>
          </a:prstGeom>
        </p:spPr>
      </p:pic>
      <p:sp>
        <p:nvSpPr>
          <p:cNvPr id="11" name="ZoneTexte 10"/>
          <p:cNvSpPr txBox="1">
            <a:spLocks noChangeArrowheads="1"/>
          </p:cNvSpPr>
          <p:nvPr/>
        </p:nvSpPr>
        <p:spPr bwMode="auto">
          <a:xfrm>
            <a:off x="6010275" y="2638425"/>
            <a:ext cx="1949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Préparation de la TLC</a:t>
            </a:r>
          </a:p>
        </p:txBody>
      </p:sp>
      <p:sp>
        <p:nvSpPr>
          <p:cNvPr id="12" name="Signalisation droite 31">
            <a:extLst/>
          </p:cNvPr>
          <p:cNvSpPr/>
          <p:nvPr/>
        </p:nvSpPr>
        <p:spPr>
          <a:xfrm>
            <a:off x="7426325" y="1687513"/>
            <a:ext cx="1585913"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Préparation du dossier</a:t>
            </a: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4157663"/>
            <a:ext cx="10604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530350"/>
            <a:ext cx="1081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hevron 14">
            <a:extLst/>
          </p:cNvPr>
          <p:cNvSpPr/>
          <p:nvPr/>
        </p:nvSpPr>
        <p:spPr>
          <a:xfrm rot="8834622">
            <a:off x="6704013" y="3400425"/>
            <a:ext cx="1895475" cy="42862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6" name="Signalisation droite 40">
            <a:extLst/>
          </p:cNvPr>
          <p:cNvSpPr/>
          <p:nvPr/>
        </p:nvSpPr>
        <p:spPr>
          <a:xfrm flipH="1">
            <a:off x="3305175" y="4379913"/>
            <a:ext cx="1627188" cy="9921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Coordination</a:t>
            </a:r>
          </a:p>
        </p:txBody>
      </p:sp>
      <p:sp>
        <p:nvSpPr>
          <p:cNvPr id="17" name="Signalisation droite 41">
            <a:extLst/>
          </p:cNvPr>
          <p:cNvSpPr/>
          <p:nvPr/>
        </p:nvSpPr>
        <p:spPr>
          <a:xfrm flipH="1">
            <a:off x="446088" y="4362450"/>
            <a:ext cx="1625600" cy="9937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Compte Rendu</a:t>
            </a:r>
          </a:p>
          <a:p>
            <a:pPr algn="ctr">
              <a:defRPr/>
            </a:pPr>
            <a:r>
              <a:rPr lang="fr-FR" sz="1400" dirty="0"/>
              <a:t>Archivage</a:t>
            </a:r>
          </a:p>
          <a:p>
            <a:pPr algn="ctr">
              <a:defRPr/>
            </a:pPr>
            <a:r>
              <a:rPr lang="fr-FR" sz="1400" dirty="0"/>
              <a:t>Transmission</a:t>
            </a:r>
          </a:p>
        </p:txBody>
      </p:sp>
      <p:sp>
        <p:nvSpPr>
          <p:cNvPr id="18" name="ZoneTexte 17"/>
          <p:cNvSpPr txBox="1">
            <a:spLocks noChangeArrowheads="1"/>
          </p:cNvSpPr>
          <p:nvPr/>
        </p:nvSpPr>
        <p:spPr bwMode="auto">
          <a:xfrm>
            <a:off x="1841500" y="5492750"/>
            <a:ext cx="172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Synthèse de la TLC</a:t>
            </a:r>
          </a:p>
        </p:txBody>
      </p:sp>
      <p:pic>
        <p:nvPicPr>
          <p:cNvPr id="19" name="Imag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71713" y="4362450"/>
            <a:ext cx="8620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p:cNvSpPr txBox="1">
            <a:spLocks noChangeArrowheads="1"/>
          </p:cNvSpPr>
          <p:nvPr/>
        </p:nvSpPr>
        <p:spPr bwMode="auto">
          <a:xfrm>
            <a:off x="5592763" y="6216650"/>
            <a:ext cx="477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TLC</a:t>
            </a:r>
          </a:p>
        </p:txBody>
      </p:sp>
      <p:pic>
        <p:nvPicPr>
          <p:cNvPr id="21" name="Image 20">
            <a:extLst/>
          </p:cNvPr>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369467" y="4513799"/>
            <a:ext cx="698858" cy="698858"/>
          </a:xfrm>
          <a:prstGeom prst="rect">
            <a:avLst/>
          </a:prstGeom>
        </p:spPr>
      </p:pic>
      <p:sp>
        <p:nvSpPr>
          <p:cNvPr id="22" name="Signalisation droite 47">
            <a:extLst/>
          </p:cNvPr>
          <p:cNvSpPr/>
          <p:nvPr/>
        </p:nvSpPr>
        <p:spPr>
          <a:xfrm>
            <a:off x="6800850" y="4387850"/>
            <a:ext cx="1587500" cy="9620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Informations vers Assurance maladie</a:t>
            </a:r>
          </a:p>
        </p:txBody>
      </p:sp>
      <p:sp>
        <p:nvSpPr>
          <p:cNvPr id="23" name="ZoneTexte 22"/>
          <p:cNvSpPr txBox="1">
            <a:spLocks noChangeArrowheads="1"/>
          </p:cNvSpPr>
          <p:nvPr/>
        </p:nvSpPr>
        <p:spPr bwMode="auto">
          <a:xfrm>
            <a:off x="8048625" y="5386388"/>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Facturation</a:t>
            </a:r>
          </a:p>
        </p:txBody>
      </p:sp>
      <p:pic>
        <p:nvPicPr>
          <p:cNvPr id="24" name="Imag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30875" y="3252788"/>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a:spLocks noChangeArrowheads="1"/>
          </p:cNvSpPr>
          <p:nvPr/>
        </p:nvSpPr>
        <p:spPr bwMode="auto">
          <a:xfrm>
            <a:off x="6373813" y="3200400"/>
            <a:ext cx="854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Patients</a:t>
            </a:r>
          </a:p>
          <a:p>
            <a:pPr algn="ctr" eaLnBrk="1" hangingPunct="1"/>
            <a:r>
              <a:rPr lang="fr-FR" altLang="fr-FR" sz="1600"/>
              <a:t>tiers</a:t>
            </a:r>
          </a:p>
        </p:txBody>
      </p:sp>
      <p:pic>
        <p:nvPicPr>
          <p:cNvPr id="26" name="Picture 2" descr="Résultat de recherche d'images pour &quot;médecin icone  png&quot;">
            <a:extLst/>
          </p:cNvPr>
          <p:cNvPicPr>
            <a:picLocks noChangeAspect="1" noChangeArrowheads="1"/>
          </p:cNvPicPr>
          <p:nvPr/>
        </p:nvPicPr>
        <p:blipFill>
          <a:blip r:embed="rId9">
            <a:alphaModFix/>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801850" y="5531530"/>
            <a:ext cx="665978" cy="665978"/>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a:spLocks noChangeArrowheads="1"/>
          </p:cNvSpPr>
          <p:nvPr/>
        </p:nvSpPr>
        <p:spPr bwMode="auto">
          <a:xfrm>
            <a:off x="3787775" y="5703888"/>
            <a:ext cx="1181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Médecin </a:t>
            </a:r>
          </a:p>
          <a:p>
            <a:pPr algn="ctr" eaLnBrk="1" hangingPunct="1"/>
            <a:r>
              <a:rPr lang="fr-FR" altLang="fr-FR" sz="1600"/>
              <a:t>spécialiste</a:t>
            </a:r>
          </a:p>
        </p:txBody>
      </p:sp>
      <p:pic>
        <p:nvPicPr>
          <p:cNvPr id="28" name="Image 27">
            <a:extLst/>
          </p:cNvPr>
          <p:cNvPicPr>
            <a:picLocks noChangeAspect="1"/>
          </p:cNvPicPr>
          <p:nvPr/>
        </p:nvPicPr>
        <p:blipFill>
          <a:blip r:embed="rId10">
            <a:duotone>
              <a:schemeClr val="accent1">
                <a:shade val="45000"/>
                <a:satMod val="135000"/>
              </a:schemeClr>
              <a:prstClr val="white"/>
            </a:duotone>
            <a:alphaModFix/>
            <a:extLst>
              <a:ext uri="{28A0092B-C50C-407E-A947-70E740481C1C}">
                <a14:useLocalDpi xmlns:a14="http://schemas.microsoft.com/office/drawing/2010/main" val="0"/>
              </a:ext>
            </a:extLst>
          </a:blip>
          <a:stretch>
            <a:fillRect/>
          </a:stretch>
        </p:blipFill>
        <p:spPr>
          <a:xfrm>
            <a:off x="4567914" y="3563542"/>
            <a:ext cx="820183" cy="473823"/>
          </a:xfrm>
          <a:prstGeom prst="rect">
            <a:avLst/>
          </a:prstGeom>
        </p:spPr>
      </p:pic>
      <p:sp>
        <p:nvSpPr>
          <p:cNvPr id="29" name="ZoneTexte 28"/>
          <p:cNvSpPr txBox="1">
            <a:spLocks noChangeArrowheads="1"/>
          </p:cNvSpPr>
          <p:nvPr/>
        </p:nvSpPr>
        <p:spPr bwMode="auto">
          <a:xfrm>
            <a:off x="4117975" y="32766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Infirmière</a:t>
            </a:r>
          </a:p>
        </p:txBody>
      </p:sp>
      <p:pic>
        <p:nvPicPr>
          <p:cNvPr id="30" name="Picture 2" descr="Résultat de recherche d'images pour &quot;médecin icone  png&quot;">
            <a:extLst/>
          </p:cNvPr>
          <p:cNvPicPr>
            <a:picLocks noChangeAspect="1" noChangeArrowheads="1"/>
          </p:cNvPicPr>
          <p:nvPr/>
        </p:nvPicPr>
        <p:blipFill>
          <a:blip r:embed="rId9">
            <a:alphaModFix/>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97229" y="5479666"/>
            <a:ext cx="665978" cy="66597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a:spLocks noChangeArrowheads="1"/>
          </p:cNvSpPr>
          <p:nvPr/>
        </p:nvSpPr>
        <p:spPr bwMode="auto">
          <a:xfrm>
            <a:off x="6861175" y="5622925"/>
            <a:ext cx="104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600"/>
              <a:t>Médecin </a:t>
            </a:r>
          </a:p>
          <a:p>
            <a:pPr algn="ctr" eaLnBrk="1" hangingPunct="1"/>
            <a:r>
              <a:rPr lang="fr-FR" altLang="fr-FR" sz="1600"/>
              <a:t>traitant</a:t>
            </a:r>
          </a:p>
        </p:txBody>
      </p:sp>
      <p:pic>
        <p:nvPicPr>
          <p:cNvPr id="32" name="Image 31">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57" y="4599567"/>
            <a:ext cx="448715" cy="448715"/>
          </a:xfrm>
          <a:prstGeom prst="rect">
            <a:avLst/>
          </a:prstGeom>
        </p:spPr>
      </p:pic>
      <p:pic>
        <p:nvPicPr>
          <p:cNvPr id="33" name="Picture 4" descr="Image associée">
            <a:extLst/>
          </p:cNvPr>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75" y="5066432"/>
            <a:ext cx="465098" cy="46509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3663" y="4032250"/>
            <a:ext cx="6111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6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896225" y="158750"/>
            <a:ext cx="1114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3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p:bldP spid="11" grpId="0"/>
      <p:bldP spid="12" grpId="0" animBg="1"/>
      <p:bldP spid="15" grpId="0" animBg="1"/>
      <p:bldP spid="16" grpId="0" animBg="1"/>
      <p:bldP spid="17" grpId="0" animBg="1"/>
      <p:bldP spid="18" grpId="0"/>
      <p:bldP spid="20" grpId="0"/>
      <p:bldP spid="22" grpId="0" animBg="1"/>
      <p:bldP spid="23" grpId="0"/>
      <p:bldP spid="25" grpId="0"/>
      <p:bldP spid="27" grpId="0"/>
      <p:bldP spid="29"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64758"/>
            <a:ext cx="7886700" cy="862114"/>
          </a:xfrm>
        </p:spPr>
        <p:txBody>
          <a:bodyPr>
            <a:noAutofit/>
          </a:bodyPr>
          <a:lstStyle/>
          <a:p>
            <a:r>
              <a:rPr lang="fr-FR" altLang="fr-FR" sz="2800" dirty="0"/>
              <a:t>Ajoutons </a:t>
            </a:r>
            <a:r>
              <a:rPr lang="fr-FR" altLang="fr-FR" sz="2800" dirty="0" smtClean="0"/>
              <a:t>la couche réglementaire</a:t>
            </a:r>
            <a:r>
              <a:rPr lang="fr-FR" altLang="fr-FR" sz="2800" dirty="0"/>
              <a:t/>
            </a:r>
            <a:br>
              <a:rPr lang="fr-FR" altLang="fr-FR" sz="2800" dirty="0"/>
            </a:br>
            <a:r>
              <a:rPr lang="fr-FR" altLang="fr-FR" sz="1600" dirty="0"/>
              <a:t>Décret du 19 Octobre 2010 relatif à la télémédecine</a:t>
            </a:r>
            <a:br>
              <a:rPr lang="fr-FR" altLang="fr-FR" sz="1600" dirty="0"/>
            </a:br>
            <a:r>
              <a:rPr lang="fr-FR" altLang="fr-FR" sz="1050" dirty="0"/>
              <a:t>https://www.legifrance.gouv.fr/affichTexte.do?cidTexte=JORFTEXT000022932449&amp;categorieLien=id</a:t>
            </a:r>
            <a:endParaRPr lang="fr-FR" sz="1050" dirty="0"/>
          </a:p>
        </p:txBody>
      </p:sp>
      <p:sp>
        <p:nvSpPr>
          <p:cNvPr id="4" name="Ellipse 3">
            <a:extLst/>
          </p:cNvPr>
          <p:cNvSpPr/>
          <p:nvPr/>
        </p:nvSpPr>
        <p:spPr>
          <a:xfrm>
            <a:off x="4552950" y="3594100"/>
            <a:ext cx="2557463" cy="2584450"/>
          </a:xfrm>
          <a:prstGeom prst="ellipse">
            <a:avLst/>
          </a:prstGeom>
          <a:noFill/>
          <a:ln>
            <a:solidFill>
              <a:schemeClr val="accent1">
                <a:shade val="50000"/>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 name="ZoneTexte 4">
            <a:extLst/>
          </p:cNvPr>
          <p:cNvSpPr txBox="1"/>
          <p:nvPr/>
        </p:nvSpPr>
        <p:spPr>
          <a:xfrm>
            <a:off x="131214" y="2449171"/>
            <a:ext cx="1232645" cy="584775"/>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Prescription </a:t>
            </a:r>
          </a:p>
          <a:p>
            <a:pPr algn="ctr">
              <a:defRPr/>
            </a:pPr>
            <a:r>
              <a:rPr lang="fr-FR" sz="1600" dirty="0">
                <a:solidFill>
                  <a:schemeClr val="tx1">
                    <a:alpha val="38000"/>
                  </a:schemeClr>
                </a:solidFill>
                <a:latin typeface="Arial" charset="0"/>
                <a:cs typeface="Arial" charset="0"/>
              </a:rPr>
              <a:t>d’une TLC</a:t>
            </a:r>
          </a:p>
        </p:txBody>
      </p:sp>
      <p:sp>
        <p:nvSpPr>
          <p:cNvPr id="6" name="Signalisation droite 23">
            <a:extLst/>
          </p:cNvPr>
          <p:cNvSpPr/>
          <p:nvPr/>
        </p:nvSpPr>
        <p:spPr>
          <a:xfrm>
            <a:off x="1416050" y="1577975"/>
            <a:ext cx="1693863" cy="993775"/>
          </a:xfrm>
          <a:prstGeom prst="homePlate">
            <a:avLst/>
          </a:prstGeom>
          <a:solidFill>
            <a:schemeClr val="accent1">
              <a:alpha val="19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Consentement</a:t>
            </a:r>
          </a:p>
          <a:p>
            <a:pPr algn="ctr">
              <a:defRPr/>
            </a:pPr>
            <a:r>
              <a:rPr lang="fr-FR" sz="1400" dirty="0"/>
              <a:t>Demande de RDV</a:t>
            </a:r>
          </a:p>
        </p:txBody>
      </p:sp>
      <p:pic>
        <p:nvPicPr>
          <p:cNvPr id="7" name="Image 6">
            <a:extLst/>
          </p:cNvPr>
          <p:cNvPicPr>
            <a:picLocks noChangeAspect="1"/>
          </p:cNvPicPr>
          <p:nvPr/>
        </p:nvPicPr>
        <p:blipFill>
          <a:blip r:embed="rId2">
            <a:duotone>
              <a:prstClr val="black"/>
              <a:schemeClr val="tx2">
                <a:tint val="45000"/>
                <a:satMod val="400000"/>
              </a:schemeClr>
            </a:duotone>
            <a:alphaModFix amt="15000"/>
            <a:extLst>
              <a:ext uri="{28A0092B-C50C-407E-A947-70E740481C1C}">
                <a14:useLocalDpi xmlns:a14="http://schemas.microsoft.com/office/drawing/2010/main" val="0"/>
              </a:ext>
            </a:extLst>
          </a:blip>
          <a:stretch>
            <a:fillRect/>
          </a:stretch>
        </p:blipFill>
        <p:spPr>
          <a:xfrm>
            <a:off x="3098793" y="1502493"/>
            <a:ext cx="1703057" cy="993450"/>
          </a:xfrm>
          <a:prstGeom prst="rect">
            <a:avLst/>
          </a:prstGeom>
        </p:spPr>
      </p:pic>
      <p:sp>
        <p:nvSpPr>
          <p:cNvPr id="8" name="Signalisation droite 26">
            <a:extLst/>
          </p:cNvPr>
          <p:cNvSpPr/>
          <p:nvPr/>
        </p:nvSpPr>
        <p:spPr>
          <a:xfrm>
            <a:off x="4802188" y="1657350"/>
            <a:ext cx="1479550" cy="993775"/>
          </a:xfrm>
          <a:prstGeom prst="homePlate">
            <a:avLst/>
          </a:prstGeom>
          <a:solidFill>
            <a:schemeClr val="accent1">
              <a:alpha val="19000"/>
            </a:schemeClr>
          </a:solidFill>
          <a:ln>
            <a:solidFill>
              <a:schemeClr val="accent1">
                <a:shade val="50000"/>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Concertation des acteurs</a:t>
            </a:r>
          </a:p>
        </p:txBody>
      </p:sp>
      <p:sp>
        <p:nvSpPr>
          <p:cNvPr id="9" name="ZoneTexte 8">
            <a:extLst/>
          </p:cNvPr>
          <p:cNvSpPr txBox="1"/>
          <p:nvPr/>
        </p:nvSpPr>
        <p:spPr>
          <a:xfrm>
            <a:off x="3164183" y="2572079"/>
            <a:ext cx="1248227" cy="338554"/>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Prise de RDV</a:t>
            </a:r>
          </a:p>
        </p:txBody>
      </p:sp>
      <p:pic>
        <p:nvPicPr>
          <p:cNvPr id="10" name="Image 9">
            <a:extLst/>
          </p:cNvPr>
          <p:cNvPicPr>
            <a:picLocks noChangeAspect="1"/>
          </p:cNvPicPr>
          <p:nvPr/>
        </p:nvPicPr>
        <p:blipFill>
          <a:blip r:embed="rId3">
            <a:duotone>
              <a:schemeClr val="accent1">
                <a:shade val="45000"/>
                <a:satMod val="135000"/>
              </a:schemeClr>
              <a:prstClr val="white"/>
            </a:duotone>
            <a:alphaModFix amt="18000"/>
            <a:extLst>
              <a:ext uri="{28A0092B-C50C-407E-A947-70E740481C1C}">
                <a14:useLocalDpi xmlns:a14="http://schemas.microsoft.com/office/drawing/2010/main" val="0"/>
              </a:ext>
            </a:extLst>
          </a:blip>
          <a:stretch>
            <a:fillRect/>
          </a:stretch>
        </p:blipFill>
        <p:spPr>
          <a:xfrm>
            <a:off x="6357298" y="1645423"/>
            <a:ext cx="993450" cy="993450"/>
          </a:xfrm>
          <a:prstGeom prst="rect">
            <a:avLst/>
          </a:prstGeom>
        </p:spPr>
      </p:pic>
      <p:sp>
        <p:nvSpPr>
          <p:cNvPr id="11" name="ZoneTexte 10">
            <a:extLst/>
          </p:cNvPr>
          <p:cNvSpPr txBox="1"/>
          <p:nvPr/>
        </p:nvSpPr>
        <p:spPr>
          <a:xfrm>
            <a:off x="6010412" y="2638872"/>
            <a:ext cx="1949766" cy="338554"/>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Préparation de la TLC</a:t>
            </a:r>
          </a:p>
        </p:txBody>
      </p:sp>
      <p:sp>
        <p:nvSpPr>
          <p:cNvPr id="12" name="Signalisation droite 31">
            <a:extLst/>
          </p:cNvPr>
          <p:cNvSpPr/>
          <p:nvPr/>
        </p:nvSpPr>
        <p:spPr>
          <a:xfrm>
            <a:off x="7426325" y="1687513"/>
            <a:ext cx="1585913" cy="993775"/>
          </a:xfrm>
          <a:prstGeom prst="homePlate">
            <a:avLst/>
          </a:prstGeom>
          <a:solidFill>
            <a:schemeClr val="accent1">
              <a:alpha val="18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Préparation du dossier</a:t>
            </a:r>
          </a:p>
        </p:txBody>
      </p:sp>
      <p:pic>
        <p:nvPicPr>
          <p:cNvPr id="13" name="Image 32"/>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378450" y="4157663"/>
            <a:ext cx="10604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3" y="1530350"/>
            <a:ext cx="10810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hevron 14">
            <a:extLst/>
          </p:cNvPr>
          <p:cNvSpPr/>
          <p:nvPr/>
        </p:nvSpPr>
        <p:spPr>
          <a:xfrm rot="8834622">
            <a:off x="6704013" y="3400425"/>
            <a:ext cx="1895475" cy="428625"/>
          </a:xfrm>
          <a:prstGeom prst="chevron">
            <a:avLst/>
          </a:prstGeom>
          <a:solidFill>
            <a:schemeClr val="accent1">
              <a:alpha val="15000"/>
            </a:schemeClr>
          </a:solidFill>
          <a:ln>
            <a:solidFill>
              <a:schemeClr val="accent1">
                <a:shade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6" name="Signalisation droite 40">
            <a:extLst/>
          </p:cNvPr>
          <p:cNvSpPr/>
          <p:nvPr/>
        </p:nvSpPr>
        <p:spPr>
          <a:xfrm flipH="1">
            <a:off x="3305175" y="4379913"/>
            <a:ext cx="1627188" cy="992187"/>
          </a:xfrm>
          <a:prstGeom prst="homePlate">
            <a:avLst/>
          </a:prstGeom>
          <a:solidFill>
            <a:schemeClr val="accent1">
              <a:alpha val="18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Coordination</a:t>
            </a:r>
          </a:p>
        </p:txBody>
      </p:sp>
      <p:sp>
        <p:nvSpPr>
          <p:cNvPr id="17" name="Signalisation droite 41">
            <a:extLst/>
          </p:cNvPr>
          <p:cNvSpPr/>
          <p:nvPr/>
        </p:nvSpPr>
        <p:spPr>
          <a:xfrm flipH="1">
            <a:off x="446088" y="4362450"/>
            <a:ext cx="1625600" cy="993775"/>
          </a:xfrm>
          <a:prstGeom prst="homePlate">
            <a:avLst/>
          </a:prstGeom>
          <a:solidFill>
            <a:schemeClr val="accent1">
              <a:alpha val="16000"/>
            </a:schemeClr>
          </a:soli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Compte Rendu</a:t>
            </a:r>
          </a:p>
          <a:p>
            <a:pPr algn="ctr">
              <a:defRPr/>
            </a:pPr>
            <a:r>
              <a:rPr lang="fr-FR" sz="1400" dirty="0"/>
              <a:t>Archivage</a:t>
            </a:r>
          </a:p>
          <a:p>
            <a:pPr algn="ctr">
              <a:defRPr/>
            </a:pPr>
            <a:r>
              <a:rPr lang="fr-FR" sz="1400" dirty="0"/>
              <a:t>Transmission</a:t>
            </a:r>
          </a:p>
        </p:txBody>
      </p:sp>
      <p:sp>
        <p:nvSpPr>
          <p:cNvPr id="18" name="ZoneTexte 17">
            <a:extLst/>
          </p:cNvPr>
          <p:cNvSpPr txBox="1"/>
          <p:nvPr/>
        </p:nvSpPr>
        <p:spPr>
          <a:xfrm>
            <a:off x="1841427" y="5493180"/>
            <a:ext cx="1723357" cy="338554"/>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Synthèse de la TLC</a:t>
            </a:r>
          </a:p>
        </p:txBody>
      </p:sp>
      <p:pic>
        <p:nvPicPr>
          <p:cNvPr id="19" name="Image 43"/>
          <p:cNvPicPr>
            <a:picLocks noChangeAspect="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2271713" y="4362450"/>
            <a:ext cx="8620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a:extLst/>
          </p:cNvPr>
          <p:cNvSpPr txBox="1"/>
          <p:nvPr/>
        </p:nvSpPr>
        <p:spPr>
          <a:xfrm>
            <a:off x="5592907" y="6216647"/>
            <a:ext cx="477438" cy="338554"/>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TLC</a:t>
            </a:r>
          </a:p>
        </p:txBody>
      </p:sp>
      <p:pic>
        <p:nvPicPr>
          <p:cNvPr id="21" name="Image 20">
            <a:extLst/>
          </p:cNvPr>
          <p:cNvPicPr>
            <a:picLocks noChangeAspect="1"/>
          </p:cNvPicPr>
          <p:nvPr/>
        </p:nvPicPr>
        <p:blipFill>
          <a:blip r:embed="rId7">
            <a:duotone>
              <a:prstClr val="black"/>
              <a:schemeClr val="accent1">
                <a:tint val="45000"/>
                <a:satMod val="400000"/>
              </a:schemeClr>
            </a:duotone>
            <a:alphaModFix amt="23000"/>
            <a:extLst>
              <a:ext uri="{28A0092B-C50C-407E-A947-70E740481C1C}">
                <a14:useLocalDpi xmlns:a14="http://schemas.microsoft.com/office/drawing/2010/main" val="0"/>
              </a:ext>
            </a:extLst>
          </a:blip>
          <a:stretch>
            <a:fillRect/>
          </a:stretch>
        </p:blipFill>
        <p:spPr>
          <a:xfrm>
            <a:off x="8369467" y="4513799"/>
            <a:ext cx="698858" cy="698858"/>
          </a:xfrm>
          <a:prstGeom prst="rect">
            <a:avLst/>
          </a:prstGeom>
        </p:spPr>
      </p:pic>
      <p:sp>
        <p:nvSpPr>
          <p:cNvPr id="22" name="Signalisation droite 47">
            <a:extLst/>
          </p:cNvPr>
          <p:cNvSpPr/>
          <p:nvPr/>
        </p:nvSpPr>
        <p:spPr>
          <a:xfrm>
            <a:off x="6800850" y="4387850"/>
            <a:ext cx="1587500" cy="962025"/>
          </a:xfrm>
          <a:prstGeom prst="homePlate">
            <a:avLst/>
          </a:prstGeom>
          <a:solidFill>
            <a:schemeClr val="accent1">
              <a:alpha val="16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dirty="0"/>
              <a:t>Informations vers Assurance maladie</a:t>
            </a:r>
          </a:p>
        </p:txBody>
      </p:sp>
      <p:sp>
        <p:nvSpPr>
          <p:cNvPr id="23" name="ZoneTexte 22">
            <a:extLst/>
          </p:cNvPr>
          <p:cNvSpPr txBox="1"/>
          <p:nvPr/>
        </p:nvSpPr>
        <p:spPr>
          <a:xfrm>
            <a:off x="8048860" y="5386433"/>
            <a:ext cx="1129989" cy="338554"/>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Facturation</a:t>
            </a:r>
          </a:p>
        </p:txBody>
      </p:sp>
      <p:pic>
        <p:nvPicPr>
          <p:cNvPr id="24" name="Image 50"/>
          <p:cNvPicPr>
            <a:picLocks noChangeAspect="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5730875" y="3252788"/>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a:extLst/>
          </p:cNvPr>
          <p:cNvSpPr txBox="1"/>
          <p:nvPr/>
        </p:nvSpPr>
        <p:spPr>
          <a:xfrm>
            <a:off x="6256305" y="2971651"/>
            <a:ext cx="854465" cy="584775"/>
          </a:xfrm>
          <a:prstGeom prst="rect">
            <a:avLst/>
          </a:prstGeom>
          <a:noFill/>
        </p:spPr>
        <p:txBody>
          <a:bodyPr wrap="none">
            <a:spAutoFit/>
          </a:bodyPr>
          <a:lstStyle/>
          <a:p>
            <a:pPr algn="ctr">
              <a:defRPr/>
            </a:pPr>
            <a:r>
              <a:rPr lang="fr-FR" sz="1600" dirty="0">
                <a:solidFill>
                  <a:schemeClr val="tx1">
                    <a:alpha val="38000"/>
                  </a:schemeClr>
                </a:solidFill>
                <a:latin typeface="Arial" charset="0"/>
                <a:cs typeface="Arial" charset="0"/>
              </a:rPr>
              <a:t>Patients</a:t>
            </a:r>
          </a:p>
          <a:p>
            <a:pPr algn="ctr">
              <a:defRPr/>
            </a:pPr>
            <a:r>
              <a:rPr lang="fr-FR" sz="1600" dirty="0">
                <a:solidFill>
                  <a:schemeClr val="tx1">
                    <a:alpha val="38000"/>
                  </a:schemeClr>
                </a:solidFill>
                <a:latin typeface="Arial" charset="0"/>
                <a:cs typeface="Arial" charset="0"/>
              </a:rPr>
              <a:t>tiers</a:t>
            </a:r>
          </a:p>
        </p:txBody>
      </p:sp>
      <p:pic>
        <p:nvPicPr>
          <p:cNvPr id="26" name="Picture 2" descr="Résultat de recherche d'images pour &quot;médecin icone  png&quot;">
            <a:extLst/>
          </p:cNvPr>
          <p:cNvPicPr>
            <a:picLocks noChangeAspect="1" noChangeArrowheads="1"/>
          </p:cNvPicPr>
          <p:nvPr/>
        </p:nvPicPr>
        <p:blipFill>
          <a:blip r:embed="rId9">
            <a:duotone>
              <a:prstClr val="black"/>
              <a:schemeClr val="accent2">
                <a:tint val="45000"/>
                <a:satMod val="400000"/>
              </a:schemeClr>
            </a:duotone>
            <a:alphaModFix amt="18000"/>
            <a:extLst>
              <a:ext uri="{28A0092B-C50C-407E-A947-70E740481C1C}">
                <a14:useLocalDpi xmlns:a14="http://schemas.microsoft.com/office/drawing/2010/main" val="0"/>
              </a:ext>
            </a:extLst>
          </a:blip>
          <a:srcRect/>
          <a:stretch>
            <a:fillRect/>
          </a:stretch>
        </p:blipFill>
        <p:spPr bwMode="auto">
          <a:xfrm>
            <a:off x="4801850" y="5531530"/>
            <a:ext cx="665978" cy="665978"/>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p:cNvPr>
          <p:cNvSpPr txBox="1"/>
          <p:nvPr/>
        </p:nvSpPr>
        <p:spPr>
          <a:xfrm>
            <a:off x="3929082" y="5704021"/>
            <a:ext cx="1040276" cy="584775"/>
          </a:xfrm>
          <a:prstGeom prst="rect">
            <a:avLst/>
          </a:prstGeom>
          <a:noFill/>
        </p:spPr>
        <p:txBody>
          <a:bodyPr>
            <a:spAutoFit/>
          </a:bodyPr>
          <a:lstStyle/>
          <a:p>
            <a:pPr algn="ctr">
              <a:defRPr/>
            </a:pPr>
            <a:r>
              <a:rPr lang="fr-FR" sz="1600" dirty="0">
                <a:solidFill>
                  <a:schemeClr val="tx1">
                    <a:alpha val="38000"/>
                  </a:schemeClr>
                </a:solidFill>
                <a:latin typeface="Arial" charset="0"/>
                <a:cs typeface="Arial" charset="0"/>
              </a:rPr>
              <a:t>Médecin </a:t>
            </a:r>
          </a:p>
          <a:p>
            <a:pPr algn="ctr">
              <a:defRPr/>
            </a:pPr>
            <a:r>
              <a:rPr lang="fr-FR" sz="1600" dirty="0">
                <a:solidFill>
                  <a:schemeClr val="tx1">
                    <a:alpha val="38000"/>
                  </a:schemeClr>
                </a:solidFill>
                <a:latin typeface="Arial" charset="0"/>
                <a:cs typeface="Arial" charset="0"/>
              </a:rPr>
              <a:t>spécialiste</a:t>
            </a:r>
          </a:p>
        </p:txBody>
      </p:sp>
      <p:pic>
        <p:nvPicPr>
          <p:cNvPr id="28" name="Image 27">
            <a:extLst/>
          </p:cNvPr>
          <p:cNvPicPr>
            <a:picLocks noChangeAspect="1"/>
          </p:cNvPicPr>
          <p:nvPr/>
        </p:nvPicPr>
        <p:blipFill>
          <a:blip r:embed="rId10">
            <a:duotone>
              <a:schemeClr val="accent1">
                <a:shade val="45000"/>
                <a:satMod val="135000"/>
              </a:schemeClr>
              <a:prstClr val="white"/>
            </a:duotone>
            <a:alphaModFix amt="21000"/>
            <a:extLst>
              <a:ext uri="{28A0092B-C50C-407E-A947-70E740481C1C}">
                <a14:useLocalDpi xmlns:a14="http://schemas.microsoft.com/office/drawing/2010/main" val="0"/>
              </a:ext>
            </a:extLst>
          </a:blip>
          <a:stretch>
            <a:fillRect/>
          </a:stretch>
        </p:blipFill>
        <p:spPr>
          <a:xfrm>
            <a:off x="4567914" y="3563542"/>
            <a:ext cx="820183" cy="473823"/>
          </a:xfrm>
          <a:prstGeom prst="rect">
            <a:avLst/>
          </a:prstGeom>
        </p:spPr>
      </p:pic>
      <p:sp>
        <p:nvSpPr>
          <p:cNvPr id="29" name="ZoneTexte 28">
            <a:extLst/>
          </p:cNvPr>
          <p:cNvSpPr txBox="1"/>
          <p:nvPr/>
        </p:nvSpPr>
        <p:spPr>
          <a:xfrm>
            <a:off x="4118276" y="3276515"/>
            <a:ext cx="1040276" cy="338554"/>
          </a:xfrm>
          <a:prstGeom prst="rect">
            <a:avLst/>
          </a:prstGeom>
          <a:noFill/>
        </p:spPr>
        <p:txBody>
          <a:bodyPr>
            <a:spAutoFit/>
          </a:bodyPr>
          <a:lstStyle/>
          <a:p>
            <a:pPr algn="ctr">
              <a:defRPr/>
            </a:pPr>
            <a:r>
              <a:rPr lang="fr-FR" sz="1600" dirty="0">
                <a:solidFill>
                  <a:schemeClr val="tx1">
                    <a:alpha val="20000"/>
                  </a:schemeClr>
                </a:solidFill>
                <a:latin typeface="Arial" charset="0"/>
                <a:cs typeface="Arial" charset="0"/>
              </a:rPr>
              <a:t>Infirmière</a:t>
            </a:r>
          </a:p>
        </p:txBody>
      </p:sp>
      <p:pic>
        <p:nvPicPr>
          <p:cNvPr id="30" name="Picture 2" descr="Résultat de recherche d'images pour &quot;médecin icone  png&quot;">
            <a:extLst/>
          </p:cNvPr>
          <p:cNvPicPr>
            <a:picLocks noChangeAspect="1" noChangeArrowheads="1"/>
          </p:cNvPicPr>
          <p:nvPr/>
        </p:nvPicPr>
        <p:blipFill>
          <a:blip r:embed="rId9">
            <a:duotone>
              <a:prstClr val="black"/>
              <a:schemeClr val="accent2">
                <a:tint val="45000"/>
                <a:satMod val="400000"/>
              </a:schemeClr>
            </a:duotone>
            <a:alphaModFix amt="14000"/>
            <a:extLst>
              <a:ext uri="{28A0092B-C50C-407E-A947-70E740481C1C}">
                <a14:useLocalDpi xmlns:a14="http://schemas.microsoft.com/office/drawing/2010/main" val="0"/>
              </a:ext>
            </a:extLst>
          </a:blip>
          <a:srcRect/>
          <a:stretch>
            <a:fillRect/>
          </a:stretch>
        </p:blipFill>
        <p:spPr bwMode="auto">
          <a:xfrm>
            <a:off x="6297229" y="5479666"/>
            <a:ext cx="665978" cy="66597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p:cNvPr>
          <p:cNvSpPr/>
          <p:nvPr/>
        </p:nvSpPr>
        <p:spPr>
          <a:xfrm>
            <a:off x="6800332" y="5622424"/>
            <a:ext cx="1040276" cy="584775"/>
          </a:xfrm>
          <a:prstGeom prst="rect">
            <a:avLst/>
          </a:prstGeom>
        </p:spPr>
        <p:txBody>
          <a:bodyPr>
            <a:spAutoFit/>
          </a:bodyPr>
          <a:lstStyle/>
          <a:p>
            <a:pPr algn="ctr">
              <a:defRPr/>
            </a:pPr>
            <a:r>
              <a:rPr lang="fr-FR" sz="1600" dirty="0">
                <a:solidFill>
                  <a:schemeClr val="tx1">
                    <a:alpha val="38000"/>
                  </a:schemeClr>
                </a:solidFill>
                <a:latin typeface="Arial" charset="0"/>
                <a:cs typeface="Arial" charset="0"/>
              </a:rPr>
              <a:t>Médecin </a:t>
            </a:r>
          </a:p>
          <a:p>
            <a:pPr algn="ctr">
              <a:defRPr/>
            </a:pPr>
            <a:r>
              <a:rPr lang="fr-FR" sz="1600" dirty="0">
                <a:solidFill>
                  <a:schemeClr val="tx1">
                    <a:alpha val="38000"/>
                  </a:schemeClr>
                </a:solidFill>
                <a:latin typeface="Arial" charset="0"/>
                <a:cs typeface="Arial" charset="0"/>
              </a:rPr>
              <a:t>traitant</a:t>
            </a:r>
          </a:p>
        </p:txBody>
      </p:sp>
      <p:pic>
        <p:nvPicPr>
          <p:cNvPr id="32" name="Image 31">
            <a:extLst/>
          </p:cNvPr>
          <p:cNvPicPr>
            <a:picLocks noChangeAspect="1"/>
          </p:cNvPicPr>
          <p:nvPr/>
        </p:nvPicPr>
        <p:blipFill>
          <a:blip r:embed="rId3">
            <a:duotone>
              <a:schemeClr val="accent1">
                <a:shade val="45000"/>
                <a:satMod val="135000"/>
              </a:schemeClr>
              <a:prstClr val="white"/>
            </a:duotone>
            <a:alphaModFix amt="29000"/>
            <a:extLst>
              <a:ext uri="{28A0092B-C50C-407E-A947-70E740481C1C}">
                <a14:useLocalDpi xmlns:a14="http://schemas.microsoft.com/office/drawing/2010/main" val="0"/>
              </a:ext>
            </a:extLst>
          </a:blip>
          <a:stretch>
            <a:fillRect/>
          </a:stretch>
        </p:blipFill>
        <p:spPr>
          <a:xfrm>
            <a:off x="-5257" y="4599567"/>
            <a:ext cx="448715" cy="448715"/>
          </a:xfrm>
          <a:prstGeom prst="rect">
            <a:avLst/>
          </a:prstGeom>
        </p:spPr>
      </p:pic>
      <p:pic>
        <p:nvPicPr>
          <p:cNvPr id="33" name="Picture 4" descr="Image associée">
            <a:extLst/>
          </p:cNvPr>
          <p:cNvPicPr>
            <a:picLocks noChangeAspect="1" noChangeArrowheads="1"/>
          </p:cNvPicPr>
          <p:nvPr/>
        </p:nvPicPr>
        <p:blipFill>
          <a:blip r:embed="rId11">
            <a:duotone>
              <a:schemeClr val="accent1">
                <a:shade val="45000"/>
                <a:satMod val="135000"/>
              </a:schemeClr>
              <a:prstClr val="white"/>
            </a:duotone>
            <a:alphaModFix amt="28000"/>
            <a:extLst>
              <a:ext uri="{28A0092B-C50C-407E-A947-70E740481C1C}">
                <a14:useLocalDpi xmlns:a14="http://schemas.microsoft.com/office/drawing/2010/main" val="0"/>
              </a:ext>
            </a:extLst>
          </a:blip>
          <a:srcRect/>
          <a:stretch>
            <a:fillRect/>
          </a:stretch>
        </p:blipFill>
        <p:spPr bwMode="auto">
          <a:xfrm>
            <a:off x="100437" y="5093525"/>
            <a:ext cx="465098" cy="46509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65"/>
          <p:cNvPicPr>
            <a:picLocks noChangeAspect="1"/>
          </p:cNvPicPr>
          <p:nvPr/>
        </p:nvPicPr>
        <p:blipFill>
          <a:blip r:embed="rId12">
            <a:lum bright="70000" contrast="-70000"/>
            <a:extLst>
              <a:ext uri="{28A0092B-C50C-407E-A947-70E740481C1C}">
                <a14:useLocalDpi xmlns:a14="http://schemas.microsoft.com/office/drawing/2010/main" val="0"/>
              </a:ext>
            </a:extLst>
          </a:blip>
          <a:srcRect/>
          <a:stretch>
            <a:fillRect/>
          </a:stretch>
        </p:blipFill>
        <p:spPr bwMode="auto">
          <a:xfrm>
            <a:off x="93663" y="4032250"/>
            <a:ext cx="6111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a:spLocks noChangeArrowheads="1"/>
          </p:cNvSpPr>
          <p:nvPr/>
        </p:nvSpPr>
        <p:spPr bwMode="auto">
          <a:xfrm>
            <a:off x="6958013" y="2870200"/>
            <a:ext cx="19431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L'authentification des professionnels de santé intervenant dans l'acte </a:t>
            </a:r>
          </a:p>
        </p:txBody>
      </p:sp>
      <p:sp>
        <p:nvSpPr>
          <p:cNvPr id="36" name="Rectangle 35"/>
          <p:cNvSpPr>
            <a:spLocks noChangeArrowheads="1"/>
          </p:cNvSpPr>
          <p:nvPr/>
        </p:nvSpPr>
        <p:spPr bwMode="auto">
          <a:xfrm>
            <a:off x="5038725" y="3365500"/>
            <a:ext cx="1695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L'identification du patient </a:t>
            </a:r>
          </a:p>
        </p:txBody>
      </p:sp>
      <p:sp>
        <p:nvSpPr>
          <p:cNvPr id="37" name="Rectangle 36"/>
          <p:cNvSpPr>
            <a:spLocks noChangeArrowheads="1"/>
          </p:cNvSpPr>
          <p:nvPr/>
        </p:nvSpPr>
        <p:spPr bwMode="auto">
          <a:xfrm>
            <a:off x="4638675" y="1606550"/>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L'accès des professionnels de santé aux données médicales du patient nécessaires à la réalisation de l'acte </a:t>
            </a:r>
          </a:p>
        </p:txBody>
      </p:sp>
      <p:sp>
        <p:nvSpPr>
          <p:cNvPr id="38" name="Rectangle 37"/>
          <p:cNvSpPr>
            <a:spLocks noChangeArrowheads="1"/>
          </p:cNvSpPr>
          <p:nvPr/>
        </p:nvSpPr>
        <p:spPr bwMode="auto">
          <a:xfrm>
            <a:off x="815975" y="29908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solidFill>
                  <a:srgbClr val="FF0000"/>
                </a:solidFill>
              </a:rPr>
              <a:t>Lorsque la situation l'impose, la formation ou la préparation du patient à l'utilisation du dispositif de télémédecine</a:t>
            </a:r>
            <a:r>
              <a:rPr lang="fr-FR" altLang="fr-FR" dirty="0"/>
              <a:t>. </a:t>
            </a:r>
          </a:p>
        </p:txBody>
      </p:sp>
      <p:sp>
        <p:nvSpPr>
          <p:cNvPr id="39" name="Rectangle 38"/>
          <p:cNvSpPr>
            <a:spLocks noChangeArrowheads="1"/>
          </p:cNvSpPr>
          <p:nvPr/>
        </p:nvSpPr>
        <p:spPr bwMode="auto">
          <a:xfrm>
            <a:off x="219075" y="3641959"/>
            <a:ext cx="81692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err="1">
                <a:solidFill>
                  <a:srgbClr val="FF0000"/>
                </a:solidFill>
              </a:rPr>
              <a:t>Art.R</a:t>
            </a:r>
            <a:r>
              <a:rPr lang="fr-FR" altLang="fr-FR" dirty="0">
                <a:solidFill>
                  <a:srgbClr val="FF0000"/>
                </a:solidFill>
              </a:rPr>
              <a:t>. 6316-4.-Sont inscrits dans le dossier du patient tenu par chaque professionnel médical intervenant dans l'acte de télémédecine et dans la fiche d'observation mentionnée à l'article R. 4127-45 : </a:t>
            </a:r>
            <a:br>
              <a:rPr lang="fr-FR" altLang="fr-FR" dirty="0">
                <a:solidFill>
                  <a:srgbClr val="FF0000"/>
                </a:solidFill>
              </a:rPr>
            </a:br>
            <a:r>
              <a:rPr lang="fr-FR" altLang="fr-FR" dirty="0">
                <a:solidFill>
                  <a:srgbClr val="FF0000"/>
                </a:solidFill>
              </a:rPr>
              <a:t>« 1° Le compte rendu de la réalisation de l'acte ; </a:t>
            </a:r>
            <a:br>
              <a:rPr lang="fr-FR" altLang="fr-FR" dirty="0">
                <a:solidFill>
                  <a:srgbClr val="FF0000"/>
                </a:solidFill>
              </a:rPr>
            </a:br>
            <a:r>
              <a:rPr lang="fr-FR" altLang="fr-FR" dirty="0">
                <a:solidFill>
                  <a:srgbClr val="FF0000"/>
                </a:solidFill>
              </a:rPr>
              <a:t>« 2° Les actes et les prescriptions médicamenteuses effectués dans le cadre de l'acte de télémédecine ; </a:t>
            </a:r>
            <a:br>
              <a:rPr lang="fr-FR" altLang="fr-FR" dirty="0">
                <a:solidFill>
                  <a:srgbClr val="FF0000"/>
                </a:solidFill>
              </a:rPr>
            </a:br>
            <a:r>
              <a:rPr lang="fr-FR" altLang="fr-FR" dirty="0">
                <a:solidFill>
                  <a:srgbClr val="FF0000"/>
                </a:solidFill>
              </a:rPr>
              <a:t>« 3° L'identité des professionnels de santé participant à l'acte ; </a:t>
            </a:r>
            <a:br>
              <a:rPr lang="fr-FR" altLang="fr-FR" dirty="0">
                <a:solidFill>
                  <a:srgbClr val="FF0000"/>
                </a:solidFill>
              </a:rPr>
            </a:br>
            <a:r>
              <a:rPr lang="fr-FR" altLang="fr-FR" dirty="0">
                <a:solidFill>
                  <a:srgbClr val="FF0000"/>
                </a:solidFill>
              </a:rPr>
              <a:t>« 4° La date et l'heure de l'acte ; </a:t>
            </a:r>
            <a:br>
              <a:rPr lang="fr-FR" altLang="fr-FR" dirty="0">
                <a:solidFill>
                  <a:srgbClr val="FF0000"/>
                </a:solidFill>
              </a:rPr>
            </a:br>
            <a:r>
              <a:rPr lang="fr-FR" altLang="fr-FR" dirty="0">
                <a:solidFill>
                  <a:srgbClr val="FF0000"/>
                </a:solidFill>
              </a:rPr>
              <a:t>« 5° Le cas échéant, les incidents techniques survenus au cours de l'acte. </a:t>
            </a:r>
          </a:p>
        </p:txBody>
      </p:sp>
    </p:spTree>
    <p:extLst>
      <p:ext uri="{BB962C8B-B14F-4D97-AF65-F5344CB8AC3E}">
        <p14:creationId xmlns:p14="http://schemas.microsoft.com/office/powerpoint/2010/main" val="18386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bwMode="auto">
          <a:xfrm>
            <a:off x="701675" y="230718"/>
            <a:ext cx="82915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sz="2800" dirty="0" smtClean="0"/>
              <a:t>Et puis les recommandations de la HAS 1/4</a:t>
            </a:r>
            <a:r>
              <a:rPr lang="fr-FR" altLang="fr-FR" sz="3200" dirty="0" smtClean="0"/>
              <a:t/>
            </a:r>
            <a:br>
              <a:rPr lang="fr-FR" altLang="fr-FR" sz="3200" dirty="0" smtClean="0"/>
            </a:br>
            <a:endParaRPr lang="fr-FR" altLang="fr-FR" sz="3200" dirty="0" smtClean="0"/>
          </a:p>
        </p:txBody>
      </p:sp>
      <p:pic>
        <p:nvPicPr>
          <p:cNvPr id="22531"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074738"/>
            <a:ext cx="7615238"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8250" y="1074738"/>
            <a:ext cx="14573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Encre 7">
                <a:extLst/>
              </p14:cNvPr>
              <p14:cNvContentPartPr/>
              <p14:nvPr/>
            </p14:nvContentPartPr>
            <p14:xfrm>
              <a:off x="2090978" y="4544280"/>
              <a:ext cx="1662120" cy="126720"/>
            </p14:xfrm>
          </p:contentPart>
        </mc:Choice>
        <mc:Fallback xmlns="">
          <p:pic>
            <p:nvPicPr>
              <p:cNvPr id="8" name="Encre 7">
                <a:extLst>
                  <a:ext uri="{FF2B5EF4-FFF2-40B4-BE49-F238E27FC236}"/>
                </a:extLst>
              </p:cNvPr>
              <p:cNvPicPr/>
              <p:nvPr/>
            </p:nvPicPr>
            <p:blipFill>
              <a:blip r:embed="rId5"/>
              <a:stretch>
                <a:fillRect/>
              </a:stretch>
            </p:blipFill>
            <p:spPr>
              <a:xfrm>
                <a:off x="2036978" y="4436586"/>
                <a:ext cx="1770120" cy="34210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p14:cNvPr>
              <p14:cNvContentPartPr/>
              <p14:nvPr/>
            </p14:nvContentPartPr>
            <p14:xfrm>
              <a:off x="2028338" y="5644440"/>
              <a:ext cx="1825200" cy="57240"/>
            </p14:xfrm>
          </p:contentPart>
        </mc:Choice>
        <mc:Fallback xmlns="">
          <p:pic>
            <p:nvPicPr>
              <p:cNvPr id="9" name="Encre 8">
                <a:extLst>
                  <a:ext uri="{FF2B5EF4-FFF2-40B4-BE49-F238E27FC236}"/>
                </a:extLst>
              </p:cNvPr>
              <p:cNvPicPr/>
              <p:nvPr/>
            </p:nvPicPr>
            <p:blipFill>
              <a:blip r:embed="rId7"/>
              <a:stretch>
                <a:fillRect/>
              </a:stretch>
            </p:blipFill>
            <p:spPr>
              <a:xfrm>
                <a:off x="1974338" y="5535756"/>
                <a:ext cx="1933200" cy="2746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cre 9">
                <a:extLst/>
              </p14:cNvPr>
              <p14:cNvContentPartPr/>
              <p14:nvPr/>
            </p14:nvContentPartPr>
            <p14:xfrm>
              <a:off x="2058218" y="5868720"/>
              <a:ext cx="2418120" cy="118080"/>
            </p14:xfrm>
          </p:contentPart>
        </mc:Choice>
        <mc:Fallback xmlns="">
          <p:pic>
            <p:nvPicPr>
              <p:cNvPr id="10" name="Encre 9">
                <a:extLst>
                  <a:ext uri="{FF2B5EF4-FFF2-40B4-BE49-F238E27FC236}"/>
                </a:extLst>
              </p:cNvPr>
              <p:cNvPicPr/>
              <p:nvPr/>
            </p:nvPicPr>
            <p:blipFill>
              <a:blip r:embed="rId9"/>
              <a:stretch>
                <a:fillRect/>
              </a:stretch>
            </p:blipFill>
            <p:spPr>
              <a:xfrm>
                <a:off x="2004218" y="5760720"/>
                <a:ext cx="252612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Encre 10">
                <a:extLst/>
              </p14:cNvPr>
              <p14:cNvContentPartPr/>
              <p14:nvPr/>
            </p14:nvContentPartPr>
            <p14:xfrm>
              <a:off x="1982258" y="6015600"/>
              <a:ext cx="1188360" cy="37800"/>
            </p14:xfrm>
          </p:contentPart>
        </mc:Choice>
        <mc:Fallback xmlns="">
          <p:pic>
            <p:nvPicPr>
              <p:cNvPr id="11" name="Encre 10">
                <a:extLst>
                  <a:ext uri="{FF2B5EF4-FFF2-40B4-BE49-F238E27FC236}"/>
                </a:extLst>
              </p:cNvPr>
              <p:cNvPicPr/>
              <p:nvPr/>
            </p:nvPicPr>
            <p:blipFill>
              <a:blip r:embed="rId11"/>
              <a:stretch>
                <a:fillRect/>
              </a:stretch>
            </p:blipFill>
            <p:spPr>
              <a:xfrm>
                <a:off x="1928274" y="5906562"/>
                <a:ext cx="1296327" cy="25587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p14:cNvPr>
              <p14:cNvContentPartPr/>
              <p14:nvPr/>
            </p14:nvContentPartPr>
            <p14:xfrm>
              <a:off x="2078018" y="6205680"/>
              <a:ext cx="265320" cy="99720"/>
            </p14:xfrm>
          </p:contentPart>
        </mc:Choice>
        <mc:Fallback xmlns="">
          <p:pic>
            <p:nvPicPr>
              <p:cNvPr id="12" name="Encre 11">
                <a:extLst>
                  <a:ext uri="{FF2B5EF4-FFF2-40B4-BE49-F238E27FC236}"/>
                </a:extLst>
              </p:cNvPr>
              <p:cNvPicPr/>
              <p:nvPr/>
            </p:nvPicPr>
            <p:blipFill>
              <a:blip r:embed="rId13"/>
              <a:stretch>
                <a:fillRect/>
              </a:stretch>
            </p:blipFill>
            <p:spPr>
              <a:xfrm>
                <a:off x="2024018" y="6097289"/>
                <a:ext cx="373320" cy="31650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Encre 12">
                <a:extLst/>
              </p14:cNvPr>
              <p14:cNvContentPartPr/>
              <p14:nvPr/>
            </p14:nvContentPartPr>
            <p14:xfrm>
              <a:off x="5836058" y="2629080"/>
              <a:ext cx="939600" cy="32040"/>
            </p14:xfrm>
          </p:contentPart>
        </mc:Choice>
        <mc:Fallback xmlns="">
          <p:pic>
            <p:nvPicPr>
              <p:cNvPr id="13" name="Encre 12">
                <a:extLst>
                  <a:ext uri="{FF2B5EF4-FFF2-40B4-BE49-F238E27FC236}"/>
                </a:extLst>
              </p:cNvPr>
              <p:cNvPicPr/>
              <p:nvPr/>
            </p:nvPicPr>
            <p:blipFill>
              <a:blip r:embed="rId15"/>
              <a:stretch>
                <a:fillRect/>
              </a:stretch>
            </p:blipFill>
            <p:spPr>
              <a:xfrm>
                <a:off x="5782058" y="2521080"/>
                <a:ext cx="1047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Encre 14">
                <a:extLst/>
              </p14:cNvPr>
              <p14:cNvContentPartPr/>
              <p14:nvPr/>
            </p14:nvContentPartPr>
            <p14:xfrm>
              <a:off x="5811578" y="2997000"/>
              <a:ext cx="597600" cy="47880"/>
            </p14:xfrm>
          </p:contentPart>
        </mc:Choice>
        <mc:Fallback xmlns="">
          <p:pic>
            <p:nvPicPr>
              <p:cNvPr id="15" name="Encre 14">
                <a:extLst>
                  <a:ext uri="{FF2B5EF4-FFF2-40B4-BE49-F238E27FC236}"/>
                </a:extLst>
              </p:cNvPr>
              <p:cNvPicPr/>
              <p:nvPr/>
            </p:nvPicPr>
            <p:blipFill>
              <a:blip r:embed="rId17"/>
              <a:stretch>
                <a:fillRect/>
              </a:stretch>
            </p:blipFill>
            <p:spPr>
              <a:xfrm>
                <a:off x="5757545" y="2889000"/>
                <a:ext cx="705665"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Encre 15">
                <a:extLst/>
              </p14:cNvPr>
              <p14:cNvContentPartPr/>
              <p14:nvPr/>
            </p14:nvContentPartPr>
            <p14:xfrm>
              <a:off x="5826338" y="3187440"/>
              <a:ext cx="561960" cy="32040"/>
            </p14:xfrm>
          </p:contentPart>
        </mc:Choice>
        <mc:Fallback xmlns="">
          <p:pic>
            <p:nvPicPr>
              <p:cNvPr id="16" name="Encre 15">
                <a:extLst>
                  <a:ext uri="{FF2B5EF4-FFF2-40B4-BE49-F238E27FC236}"/>
                </a:extLst>
              </p:cNvPr>
              <p:cNvPicPr/>
              <p:nvPr/>
            </p:nvPicPr>
            <p:blipFill>
              <a:blip r:embed="rId19"/>
              <a:stretch>
                <a:fillRect/>
              </a:stretch>
            </p:blipFill>
            <p:spPr>
              <a:xfrm>
                <a:off x="5772338" y="3079440"/>
                <a:ext cx="6699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Encre 16">
                <a:extLst/>
              </p14:cNvPr>
              <p14:cNvContentPartPr/>
              <p14:nvPr/>
            </p14:nvContentPartPr>
            <p14:xfrm>
              <a:off x="5837138" y="3317400"/>
              <a:ext cx="1042560" cy="37080"/>
            </p14:xfrm>
          </p:contentPart>
        </mc:Choice>
        <mc:Fallback xmlns="">
          <p:pic>
            <p:nvPicPr>
              <p:cNvPr id="17" name="Encre 16">
                <a:extLst>
                  <a:ext uri="{FF2B5EF4-FFF2-40B4-BE49-F238E27FC236}"/>
                </a:extLst>
              </p:cNvPr>
              <p:cNvPicPr/>
              <p:nvPr/>
            </p:nvPicPr>
            <p:blipFill>
              <a:blip r:embed="rId21"/>
              <a:stretch>
                <a:fillRect/>
              </a:stretch>
            </p:blipFill>
            <p:spPr>
              <a:xfrm>
                <a:off x="5783138" y="3209400"/>
                <a:ext cx="1150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Encre 17">
                <a:extLst/>
              </p14:cNvPr>
              <p14:cNvContentPartPr/>
              <p14:nvPr/>
            </p14:nvContentPartPr>
            <p14:xfrm>
              <a:off x="5822378" y="3521880"/>
              <a:ext cx="1636560" cy="54720"/>
            </p14:xfrm>
          </p:contentPart>
        </mc:Choice>
        <mc:Fallback xmlns="">
          <p:pic>
            <p:nvPicPr>
              <p:cNvPr id="18" name="Encre 17">
                <a:extLst>
                  <a:ext uri="{FF2B5EF4-FFF2-40B4-BE49-F238E27FC236}"/>
                </a:extLst>
              </p:cNvPr>
              <p:cNvPicPr/>
              <p:nvPr/>
            </p:nvPicPr>
            <p:blipFill>
              <a:blip r:embed="rId23"/>
              <a:stretch>
                <a:fillRect/>
              </a:stretch>
            </p:blipFill>
            <p:spPr>
              <a:xfrm>
                <a:off x="5768378" y="3413880"/>
                <a:ext cx="17445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Encre 18">
                <a:extLst/>
              </p14:cNvPr>
              <p14:cNvContentPartPr/>
              <p14:nvPr/>
            </p14:nvContentPartPr>
            <p14:xfrm>
              <a:off x="5856578" y="3675240"/>
              <a:ext cx="1665360" cy="62640"/>
            </p14:xfrm>
          </p:contentPart>
        </mc:Choice>
        <mc:Fallback xmlns="">
          <p:pic>
            <p:nvPicPr>
              <p:cNvPr id="19" name="Encre 18">
                <a:extLst>
                  <a:ext uri="{FF2B5EF4-FFF2-40B4-BE49-F238E27FC236}"/>
                </a:extLst>
              </p:cNvPr>
              <p:cNvPicPr/>
              <p:nvPr/>
            </p:nvPicPr>
            <p:blipFill>
              <a:blip r:embed="rId25"/>
              <a:stretch>
                <a:fillRect/>
              </a:stretch>
            </p:blipFill>
            <p:spPr>
              <a:xfrm>
                <a:off x="5802578" y="3567240"/>
                <a:ext cx="17733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Encre 19">
                <a:extLst/>
              </p14:cNvPr>
              <p14:cNvContentPartPr/>
              <p14:nvPr/>
            </p14:nvContentPartPr>
            <p14:xfrm>
              <a:off x="5820578" y="4542120"/>
              <a:ext cx="2194560" cy="69840"/>
            </p14:xfrm>
          </p:contentPart>
        </mc:Choice>
        <mc:Fallback xmlns="">
          <p:pic>
            <p:nvPicPr>
              <p:cNvPr id="20" name="Encre 19">
                <a:extLst>
                  <a:ext uri="{FF2B5EF4-FFF2-40B4-BE49-F238E27FC236}"/>
                </a:extLst>
              </p:cNvPr>
              <p:cNvPicPr/>
              <p:nvPr/>
            </p:nvPicPr>
            <p:blipFill>
              <a:blip r:embed="rId27"/>
              <a:stretch>
                <a:fillRect/>
              </a:stretch>
            </p:blipFill>
            <p:spPr>
              <a:xfrm>
                <a:off x="5766578" y="4434120"/>
                <a:ext cx="2302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Encre 20">
                <a:extLst/>
              </p14:cNvPr>
              <p14:cNvContentPartPr/>
              <p14:nvPr/>
            </p14:nvContentPartPr>
            <p14:xfrm>
              <a:off x="5829938" y="4669200"/>
              <a:ext cx="1194480" cy="46800"/>
            </p14:xfrm>
          </p:contentPart>
        </mc:Choice>
        <mc:Fallback xmlns="">
          <p:pic>
            <p:nvPicPr>
              <p:cNvPr id="21" name="Encre 20">
                <a:extLst>
                  <a:ext uri="{FF2B5EF4-FFF2-40B4-BE49-F238E27FC236}"/>
                </a:extLst>
              </p:cNvPr>
              <p:cNvPicPr/>
              <p:nvPr/>
            </p:nvPicPr>
            <p:blipFill>
              <a:blip r:embed="rId29"/>
              <a:stretch>
                <a:fillRect/>
              </a:stretch>
            </p:blipFill>
            <p:spPr>
              <a:xfrm>
                <a:off x="5775938" y="4561200"/>
                <a:ext cx="1302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Encre 21">
                <a:extLst/>
              </p14:cNvPr>
              <p14:cNvContentPartPr/>
              <p14:nvPr/>
            </p14:nvContentPartPr>
            <p14:xfrm>
              <a:off x="5641298" y="5931360"/>
              <a:ext cx="2403000" cy="37080"/>
            </p14:xfrm>
          </p:contentPart>
        </mc:Choice>
        <mc:Fallback xmlns="">
          <p:pic>
            <p:nvPicPr>
              <p:cNvPr id="22" name="Encre 21">
                <a:extLst>
                  <a:ext uri="{FF2B5EF4-FFF2-40B4-BE49-F238E27FC236}"/>
                </a:extLst>
              </p:cNvPr>
              <p:cNvPicPr/>
              <p:nvPr/>
            </p:nvPicPr>
            <p:blipFill>
              <a:blip r:embed="rId31"/>
              <a:stretch>
                <a:fillRect/>
              </a:stretch>
            </p:blipFill>
            <p:spPr>
              <a:xfrm>
                <a:off x="5587298" y="5823360"/>
                <a:ext cx="2511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Encre 22">
                <a:extLst/>
              </p14:cNvPr>
              <p14:cNvContentPartPr/>
              <p14:nvPr/>
            </p14:nvContentPartPr>
            <p14:xfrm>
              <a:off x="5672618" y="6223320"/>
              <a:ext cx="1116000" cy="47880"/>
            </p14:xfrm>
          </p:contentPart>
        </mc:Choice>
        <mc:Fallback xmlns="">
          <p:pic>
            <p:nvPicPr>
              <p:cNvPr id="23" name="Encre 22">
                <a:extLst>
                  <a:ext uri="{FF2B5EF4-FFF2-40B4-BE49-F238E27FC236}"/>
                </a:extLst>
              </p:cNvPr>
              <p:cNvPicPr/>
              <p:nvPr/>
            </p:nvPicPr>
            <p:blipFill>
              <a:blip r:embed="rId33"/>
              <a:stretch>
                <a:fillRect/>
              </a:stretch>
            </p:blipFill>
            <p:spPr>
              <a:xfrm>
                <a:off x="5618601" y="6115320"/>
                <a:ext cx="1224035" cy="263880"/>
              </a:xfrm>
              <a:prstGeom prst="rect">
                <a:avLst/>
              </a:prstGeom>
            </p:spPr>
          </p:pic>
        </mc:Fallback>
      </mc:AlternateContent>
    </p:spTree>
    <p:extLst>
      <p:ext uri="{BB962C8B-B14F-4D97-AF65-F5344CB8AC3E}">
        <p14:creationId xmlns:p14="http://schemas.microsoft.com/office/powerpoint/2010/main" val="3426978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747</Words>
  <Application>Microsoft Office PowerPoint</Application>
  <PresentationFormat>Affichage à l'écran (4:3)</PresentationFormat>
  <Paragraphs>145</Paragraphs>
  <Slides>19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Muller</vt:lpstr>
      <vt:lpstr>Muller Light</vt:lpstr>
      <vt:lpstr>Muller Medium</vt:lpstr>
      <vt:lpstr>Muller Thin</vt:lpstr>
      <vt:lpstr>Noto Sans CJK SC Regular</vt:lpstr>
      <vt:lpstr>Times New Roman</vt:lpstr>
      <vt:lpstr>Wingdings</vt:lpstr>
      <vt:lpstr>Thème Office</vt:lpstr>
      <vt:lpstr>Définition et cadre réglementaire de la téléconsultation et de la téléexpertise</vt:lpstr>
      <vt:lpstr>Définition de la télémédecine</vt:lpstr>
      <vt:lpstr>Aspects réglementaires</vt:lpstr>
      <vt:lpstr>Les 5 actes</vt:lpstr>
      <vt:lpstr>Focus Téléconsultation</vt:lpstr>
      <vt:lpstr>Respect du parcours de soins (Avenant 6)</vt:lpstr>
      <vt:lpstr>Les étapes d’une téléconsultation</vt:lpstr>
      <vt:lpstr>Ajoutons la couche réglementaire Décret du 19 Octobre 2010 relatif à la télémédecine https://www.legifrance.gouv.fr/affichTexte.do?cidTexte=JORFTEXT000022932449&amp;categorieLien=id</vt:lpstr>
      <vt:lpstr>Et puis les recommandations de la HAS 1/4 </vt:lpstr>
      <vt:lpstr>Recommandations HAS 2/4</vt:lpstr>
      <vt:lpstr>Recommandations HAS 3/4</vt:lpstr>
      <vt:lpstr>Recommandations HAS 4/4</vt:lpstr>
      <vt:lpstr>Conclusions</vt:lpstr>
      <vt:lpstr>Focus Téléexpertise</vt:lpstr>
      <vt:lpstr>Les étapes d’une téléexpertise</vt:lpstr>
      <vt:lpstr>Ajoutons la couche réglementaire Décret du 19 Octobre 2010 relatif à la télémédecine et Avenant n°6</vt:lpstr>
      <vt:lpstr>Zones sous-denses</vt:lpstr>
      <vt:lpstr>Conclusions</vt:lpstr>
      <vt:lpstr>Merci de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beneytou</dc:creator>
  <cp:keywords/>
  <dc:description/>
  <cp:lastModifiedBy>Florent Lachal</cp:lastModifiedBy>
  <cp:revision>102</cp:revision>
  <dcterms:created xsi:type="dcterms:W3CDTF">2017-10-16T08:19:35Z</dcterms:created>
  <dcterms:modified xsi:type="dcterms:W3CDTF">2019-07-04T08:41:36Z</dcterms:modified>
  <cp:category/>
</cp:coreProperties>
</file>